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35"/>
  </p:notesMasterIdLst>
  <p:sldIdLst>
    <p:sldId id="373" r:id="rId2"/>
    <p:sldId id="348" r:id="rId3"/>
    <p:sldId id="259" r:id="rId4"/>
    <p:sldId id="372" r:id="rId5"/>
    <p:sldId id="349" r:id="rId6"/>
    <p:sldId id="363" r:id="rId7"/>
    <p:sldId id="364" r:id="rId8"/>
    <p:sldId id="376" r:id="rId9"/>
    <p:sldId id="378" r:id="rId10"/>
    <p:sldId id="377" r:id="rId11"/>
    <p:sldId id="365" r:id="rId12"/>
    <p:sldId id="366" r:id="rId13"/>
    <p:sldId id="369" r:id="rId14"/>
    <p:sldId id="367" r:id="rId15"/>
    <p:sldId id="368" r:id="rId16"/>
    <p:sldId id="370" r:id="rId17"/>
    <p:sldId id="371" r:id="rId18"/>
    <p:sldId id="362" r:id="rId19"/>
    <p:sldId id="350" r:id="rId20"/>
    <p:sldId id="351" r:id="rId21"/>
    <p:sldId id="352" r:id="rId22"/>
    <p:sldId id="353" r:id="rId23"/>
    <p:sldId id="354" r:id="rId24"/>
    <p:sldId id="374" r:id="rId25"/>
    <p:sldId id="375" r:id="rId26"/>
    <p:sldId id="355" r:id="rId27"/>
    <p:sldId id="356" r:id="rId28"/>
    <p:sldId id="357" r:id="rId29"/>
    <p:sldId id="358" r:id="rId30"/>
    <p:sldId id="359" r:id="rId31"/>
    <p:sldId id="360" r:id="rId32"/>
    <p:sldId id="361" r:id="rId33"/>
    <p:sldId id="261" r:id="rId34"/>
  </p:sldIdLst>
  <p:sldSz cx="9144000" cy="5143500" type="screen16x9"/>
  <p:notesSz cx="6858000" cy="9144000"/>
  <p:embeddedFontLst>
    <p:embeddedFont>
      <p:font typeface="Crimson Text" panose="020B0604020202020204" charset="0"/>
      <p:regular r:id="rId36"/>
      <p:bold r:id="rId37"/>
      <p:italic r:id="rId38"/>
      <p:boldItalic r:id="rId39"/>
    </p:embeddedFont>
    <p:embeddedFont>
      <p:font typeface="Montserrat" panose="00000500000000000000" pitchFamily="2" charset="0"/>
      <p:regular r:id="rId40"/>
      <p:bold r:id="rId41"/>
      <p:italic r:id="rId42"/>
      <p:boldItalic r:id="rId43"/>
    </p:embeddedFont>
    <p:embeddedFont>
      <p:font typeface="Vidaloka" panose="020B0604020202020204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A0C70E-B92B-45A0-90D2-E2A370601010}">
  <a:tblStyle styleId="{2FA0C70E-B92B-45A0-90D2-E2A370601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hanh" userId="df5f5f63f1938975" providerId="LiveId" clId="{02C6E852-23AA-44E3-9B64-245A93089889}"/>
    <pc:docChg chg="undo custSel addSld delSld modSld sldOrd">
      <pc:chgData name="Cao Thanh" userId="df5f5f63f1938975" providerId="LiveId" clId="{02C6E852-23AA-44E3-9B64-245A93089889}" dt="2024-08-14T02:43:53.484" v="2208"/>
      <pc:docMkLst>
        <pc:docMk/>
      </pc:docMkLst>
      <pc:sldChg chg="del">
        <pc:chgData name="Cao Thanh" userId="df5f5f63f1938975" providerId="LiveId" clId="{02C6E852-23AA-44E3-9B64-245A93089889}" dt="2024-08-14T01:51:40.138" v="701" actId="47"/>
        <pc:sldMkLst>
          <pc:docMk/>
          <pc:sldMk cId="0" sldId="257"/>
        </pc:sldMkLst>
      </pc:sldChg>
      <pc:sldChg chg="addSp delSp modSp del mod">
        <pc:chgData name="Cao Thanh" userId="df5f5f63f1938975" providerId="LiveId" clId="{02C6E852-23AA-44E3-9B64-245A93089889}" dt="2024-08-14T02:19:19.447" v="1584" actId="47"/>
        <pc:sldMkLst>
          <pc:docMk/>
          <pc:sldMk cId="0" sldId="258"/>
        </pc:sldMkLst>
        <pc:spChg chg="add del mod">
          <ac:chgData name="Cao Thanh" userId="df5f5f63f1938975" providerId="LiveId" clId="{02C6E852-23AA-44E3-9B64-245A93089889}" dt="2024-08-14T01:54:58.236" v="746" actId="478"/>
          <ac:spMkLst>
            <pc:docMk/>
            <pc:sldMk cId="0" sldId="258"/>
            <ac:spMk id="3" creationId="{C21BB088-0059-12CA-1A30-41CBF9F83AB3}"/>
          </ac:spMkLst>
        </pc:spChg>
        <pc:spChg chg="add del mod">
          <ac:chgData name="Cao Thanh" userId="df5f5f63f1938975" providerId="LiveId" clId="{02C6E852-23AA-44E3-9B64-245A93089889}" dt="2024-08-14T01:55:00.284" v="747" actId="478"/>
          <ac:spMkLst>
            <pc:docMk/>
            <pc:sldMk cId="0" sldId="258"/>
            <ac:spMk id="5" creationId="{E1B712F7-3554-86F2-3FB7-B9B2804A99D7}"/>
          </ac:spMkLst>
        </pc:spChg>
        <pc:spChg chg="add del mod">
          <ac:chgData name="Cao Thanh" userId="df5f5f63f1938975" providerId="LiveId" clId="{02C6E852-23AA-44E3-9B64-245A93089889}" dt="2024-08-14T01:54:53.458" v="745" actId="478"/>
          <ac:spMkLst>
            <pc:docMk/>
            <pc:sldMk cId="0" sldId="258"/>
            <ac:spMk id="7" creationId="{5123ABAF-08E2-FC52-B7D0-A72DDE739854}"/>
          </ac:spMkLst>
        </pc:spChg>
        <pc:spChg chg="add del mod">
          <ac:chgData name="Cao Thanh" userId="df5f5f63f1938975" providerId="LiveId" clId="{02C6E852-23AA-44E3-9B64-245A93089889}" dt="2024-08-14T01:55:12.864" v="753" actId="478"/>
          <ac:spMkLst>
            <pc:docMk/>
            <pc:sldMk cId="0" sldId="258"/>
            <ac:spMk id="9" creationId="{64BA4881-135F-5C46-B8CA-8D574DB8255F}"/>
          </ac:spMkLst>
        </pc:spChg>
        <pc:spChg chg="add del mod">
          <ac:chgData name="Cao Thanh" userId="df5f5f63f1938975" providerId="LiveId" clId="{02C6E852-23AA-44E3-9B64-245A93089889}" dt="2024-08-14T01:56:17.053" v="765" actId="478"/>
          <ac:spMkLst>
            <pc:docMk/>
            <pc:sldMk cId="0" sldId="258"/>
            <ac:spMk id="11" creationId="{4782D115-E0C2-A531-F267-CE2BFAC487E7}"/>
          </ac:spMkLst>
        </pc:spChg>
        <pc:spChg chg="add del mod">
          <ac:chgData name="Cao Thanh" userId="df5f5f63f1938975" providerId="LiveId" clId="{02C6E852-23AA-44E3-9B64-245A93089889}" dt="2024-08-14T01:57:01.882" v="806" actId="478"/>
          <ac:spMkLst>
            <pc:docMk/>
            <pc:sldMk cId="0" sldId="258"/>
            <ac:spMk id="13" creationId="{B1D2EE08-8010-F9F4-E4BA-74146DB1735D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5" creationId="{86E039D4-21A2-6F87-35D8-52265510CB3F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7" creationId="{1DEC4EBF-7459-EB41-37C7-3AF080DEBD73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8" creationId="{E1F7BB97-25CE-B17E-6B4A-23F7925D4BCE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9" creationId="{76E5397E-95BD-90CD-2ACA-1FB906151140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20" creationId="{2AA65F35-DA26-8DCA-F0EB-973D3308FCF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5" creationId="{5A36213F-BE2D-0C2F-CDF9-ACDC52BDF8EA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7" creationId="{11907D29-4DC6-4BFC-58C2-E09868319A4D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9" creationId="{CC4545E1-3798-8624-586C-86A71ED1D377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1" creationId="{62002965-3FA6-0F7E-5318-511AE6150EF0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3" creationId="{EE6681EC-6D04-7DCF-C5F6-904CBBABBE92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5" creationId="{058820BE-0EB1-69E6-7E26-6812EAF1DC56}"/>
          </ac:spMkLst>
        </pc:spChg>
        <pc:spChg chg="add del mod">
          <ac:chgData name="Cao Thanh" userId="df5f5f63f1938975" providerId="LiveId" clId="{02C6E852-23AA-44E3-9B64-245A93089889}" dt="2024-08-14T02:15:19.574" v="1323" actId="478"/>
          <ac:spMkLst>
            <pc:docMk/>
            <pc:sldMk cId="0" sldId="258"/>
            <ac:spMk id="37" creationId="{35B3B8D7-CD3D-CD0B-5A05-DC787AD6D915}"/>
          </ac:spMkLst>
        </pc:spChg>
        <pc:spChg chg="add del mod">
          <ac:chgData name="Cao Thanh" userId="df5f5f63f1938975" providerId="LiveId" clId="{02C6E852-23AA-44E3-9B64-245A93089889}" dt="2024-08-14T02:15:18.513" v="1322" actId="478"/>
          <ac:spMkLst>
            <pc:docMk/>
            <pc:sldMk cId="0" sldId="258"/>
            <ac:spMk id="39" creationId="{EE2D7ACE-E80C-E4ED-C2A0-B74F5CC8E421}"/>
          </ac:spMkLst>
        </pc:spChg>
        <pc:spChg chg="add del mod">
          <ac:chgData name="Cao Thanh" userId="df5f5f63f1938975" providerId="LiveId" clId="{02C6E852-23AA-44E3-9B64-245A93089889}" dt="2024-08-14T02:15:15.198" v="1321" actId="478"/>
          <ac:spMkLst>
            <pc:docMk/>
            <pc:sldMk cId="0" sldId="258"/>
            <ac:spMk id="41" creationId="{C707460A-5B7E-F7C6-0FC0-C1E5D2565FF4}"/>
          </ac:spMkLst>
        </pc:spChg>
        <pc:spChg chg="add del mod">
          <ac:chgData name="Cao Thanh" userId="df5f5f63f1938975" providerId="LiveId" clId="{02C6E852-23AA-44E3-9B64-245A93089889}" dt="2024-08-14T02:15:12.065" v="1319" actId="478"/>
          <ac:spMkLst>
            <pc:docMk/>
            <pc:sldMk cId="0" sldId="258"/>
            <ac:spMk id="43" creationId="{CCA85401-1AAD-0A73-3E65-5C29F8B8A8C3}"/>
          </ac:spMkLst>
        </pc:spChg>
        <pc:spChg chg="add del mod">
          <ac:chgData name="Cao Thanh" userId="df5f5f63f1938975" providerId="LiveId" clId="{02C6E852-23AA-44E3-9B64-245A93089889}" dt="2024-08-14T02:15:13.739" v="1320" actId="478"/>
          <ac:spMkLst>
            <pc:docMk/>
            <pc:sldMk cId="0" sldId="258"/>
            <ac:spMk id="45" creationId="{B3565033-67E6-AD3D-B843-5413FDF2721B}"/>
          </ac:spMkLst>
        </pc:spChg>
        <pc:spChg chg="add del mod">
          <ac:chgData name="Cao Thanh" userId="df5f5f63f1938975" providerId="LiveId" clId="{02C6E852-23AA-44E3-9B64-245A93089889}" dt="2024-08-14T02:15:08.057" v="1318" actId="478"/>
          <ac:spMkLst>
            <pc:docMk/>
            <pc:sldMk cId="0" sldId="258"/>
            <ac:spMk id="47" creationId="{0906F54C-311C-DD90-92A5-94D7682BCD87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9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0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1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4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5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6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7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3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15.138" v="764" actId="478"/>
          <ac:spMkLst>
            <pc:docMk/>
            <pc:sldMk cId="0" sldId="258"/>
            <ac:spMk id="494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5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7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8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499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0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2" creationId="{00000000-0000-0000-0000-000000000000}"/>
          </ac:spMkLst>
        </pc:spChg>
        <pc:spChg chg="del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50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5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6" creationId="{00000000-0000-0000-0000-000000000000}"/>
          </ac:spMkLst>
        </pc:spChg>
        <pc:inkChg chg="add del">
          <ac:chgData name="Cao Thanh" userId="df5f5f63f1938975" providerId="LiveId" clId="{02C6E852-23AA-44E3-9B64-245A93089889}" dt="2024-08-14T02:16:35.182" v="1397" actId="9405"/>
          <ac:inkMkLst>
            <pc:docMk/>
            <pc:sldMk cId="0" sldId="258"/>
            <ac:inkMk id="58" creationId="{93ED7CB5-060C-FECC-D4A9-82227F412B9C}"/>
          </ac:inkMkLst>
        </pc:ink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7:36.260" v="1407" actId="571"/>
          <ac:cxnSpMkLst>
            <pc:docMk/>
            <pc:sldMk cId="0" sldId="258"/>
            <ac:cxnSpMk id="60" creationId="{5460188F-5075-0D81-0214-A8506DCDCF95}"/>
          </ac:cxnSpMkLst>
        </pc:cxn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61" creationId="{B020C442-5BEA-808E-CEBC-87DEAC73AC18}"/>
          </ac:cxnSpMkLst>
        </pc:cxnChg>
      </pc:sldChg>
      <pc:sldChg chg="addSp delSp modSp mod modTransition addAnim delAnim modAnim">
        <pc:chgData name="Cao Thanh" userId="df5f5f63f1938975" providerId="LiveId" clId="{02C6E852-23AA-44E3-9B64-245A93089889}" dt="2024-08-14T02:42:51.712" v="2202"/>
        <pc:sldMkLst>
          <pc:docMk/>
          <pc:sldMk cId="0" sldId="259"/>
        </pc:sldMkLst>
        <pc:spChg chg="add mod">
          <ac:chgData name="Cao Thanh" userId="df5f5f63f1938975" providerId="LiveId" clId="{02C6E852-23AA-44E3-9B64-245A93089889}" dt="2024-08-14T02:07:29.665" v="1147" actId="20577"/>
          <ac:spMkLst>
            <pc:docMk/>
            <pc:sldMk cId="0" sldId="259"/>
            <ac:spMk id="3" creationId="{1639A356-887F-AFCB-2F58-66AD6E81C735}"/>
          </ac:spMkLst>
        </pc:spChg>
        <pc:spChg chg="add mod">
          <ac:chgData name="Cao Thanh" userId="df5f5f63f1938975" providerId="LiveId" clId="{02C6E852-23AA-44E3-9B64-245A93089889}" dt="2024-08-14T02:05:17.229" v="1097" actId="2711"/>
          <ac:spMkLst>
            <pc:docMk/>
            <pc:sldMk cId="0" sldId="259"/>
            <ac:spMk id="4" creationId="{2489A8F9-2938-D048-FF81-E691F257B172}"/>
          </ac:spMkLst>
        </pc:spChg>
        <pc:spChg chg="add mod">
          <ac:chgData name="Cao Thanh" userId="df5f5f63f1938975" providerId="LiveId" clId="{02C6E852-23AA-44E3-9B64-245A93089889}" dt="2024-08-14T02:41:50.336" v="2200"/>
          <ac:spMkLst>
            <pc:docMk/>
            <pc:sldMk cId="0" sldId="259"/>
            <ac:spMk id="5" creationId="{02362DA4-5B09-6A12-C51B-D3A03A403445}"/>
          </ac:spMkLst>
        </pc:spChg>
        <pc:spChg chg="add del mod">
          <ac:chgData name="Cao Thanh" userId="df5f5f63f1938975" providerId="LiveId" clId="{02C6E852-23AA-44E3-9B64-245A93089889}" dt="2024-08-14T02:13:43.278" v="1256" actId="21"/>
          <ac:spMkLst>
            <pc:docMk/>
            <pc:sldMk cId="0" sldId="259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3" creationId="{9B83A0F9-B2AD-0495-8142-21E740CDF628}"/>
          </ac:spMkLst>
        </pc:spChg>
        <pc:spChg chg="add del mod">
          <ac:chgData name="Cao Thanh" userId="df5f5f63f1938975" providerId="LiveId" clId="{02C6E852-23AA-44E3-9B64-245A93089889}" dt="2024-08-14T02:04:54.148" v="1082" actId="478"/>
          <ac:spMkLst>
            <pc:docMk/>
            <pc:sldMk cId="0" sldId="259"/>
            <ac:spMk id="51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31.207" v="1099" actId="2711"/>
          <ac:spMkLst>
            <pc:docMk/>
            <pc:sldMk cId="0" sldId="259"/>
            <ac:spMk id="51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13.433" v="1123" actId="2711"/>
          <ac:spMkLst>
            <pc:docMk/>
            <pc:sldMk cId="0" sldId="259"/>
            <ac:spMk id="51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44.912" v="1117" actId="2711"/>
          <ac:spMkLst>
            <pc:docMk/>
            <pc:sldMk cId="0" sldId="259"/>
            <ac:spMk id="517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53.930" v="1119" actId="2711"/>
          <ac:spMkLst>
            <pc:docMk/>
            <pc:sldMk cId="0" sldId="259"/>
            <ac:spMk id="518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03.248" v="1121" actId="2711"/>
          <ac:spMkLst>
            <pc:docMk/>
            <pc:sldMk cId="0" sldId="259"/>
            <ac:spMk id="519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23.312" v="1125" actId="2711"/>
          <ac:spMkLst>
            <pc:docMk/>
            <pc:sldMk cId="0" sldId="259"/>
            <ac:spMk id="52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31.851" v="1127" actId="2711"/>
          <ac:spMkLst>
            <pc:docMk/>
            <pc:sldMk cId="0" sldId="259"/>
            <ac:spMk id="52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41.639" v="1129" actId="2711"/>
          <ac:spMkLst>
            <pc:docMk/>
            <pc:sldMk cId="0" sldId="259"/>
            <ac:spMk id="52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58.088" v="1132" actId="2711"/>
          <ac:spMkLst>
            <pc:docMk/>
            <pc:sldMk cId="0" sldId="259"/>
            <ac:spMk id="525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08.160" v="1134" actId="2711"/>
          <ac:spMkLst>
            <pc:docMk/>
            <pc:sldMk cId="0" sldId="259"/>
            <ac:spMk id="526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17.550" v="1135"/>
          <ac:spMkLst>
            <pc:docMk/>
            <pc:sldMk cId="0" sldId="259"/>
            <ac:spMk id="528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2:03:17.317" v="931" actId="478"/>
          <ac:spMkLst>
            <pc:docMk/>
            <pc:sldMk cId="0" sldId="259"/>
            <ac:spMk id="529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43.278" v="1256" actId="21"/>
          <ac:grpSpMkLst>
            <pc:docMk/>
            <pc:sldMk cId="0" sldId="259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43.278" v="1256" actId="21"/>
          <ac:picMkLst>
            <pc:docMk/>
            <pc:sldMk cId="0" sldId="259"/>
            <ac:picMk id="8" creationId="{9FD40B64-1E98-2EAF-E66A-184D82C70D57}"/>
          </ac:picMkLst>
        </pc:picChg>
      </pc:sldChg>
      <pc:sldChg chg="addSp delSp modSp del mod delAnim modAnim">
        <pc:chgData name="Cao Thanh" userId="df5f5f63f1938975" providerId="LiveId" clId="{02C6E852-23AA-44E3-9B64-245A93089889}" dt="2024-08-14T02:13:30.129" v="1251" actId="47"/>
        <pc:sldMkLst>
          <pc:docMk/>
          <pc:sldMk cId="0" sldId="260"/>
        </pc:sldMkLst>
        <pc:spChg chg="add del mod">
          <ac:chgData name="Cao Thanh" userId="df5f5f63f1938975" providerId="LiveId" clId="{02C6E852-23AA-44E3-9B64-245A93089889}" dt="2024-08-14T02:08:10.419" v="1149" actId="478"/>
          <ac:spMkLst>
            <pc:docMk/>
            <pc:sldMk cId="0" sldId="260"/>
            <ac:spMk id="3" creationId="{DCF4ED10-507A-10A4-72B7-FBBE67A17C30}"/>
          </ac:spMkLst>
        </pc:spChg>
        <pc:spChg chg="add del mod">
          <ac:chgData name="Cao Thanh" userId="df5f5f63f1938975" providerId="LiveId" clId="{02C6E852-23AA-44E3-9B64-245A93089889}" dt="2024-08-14T02:08:13.119" v="1151" actId="478"/>
          <ac:spMkLst>
            <pc:docMk/>
            <pc:sldMk cId="0" sldId="260"/>
            <ac:spMk id="5" creationId="{C665C0CB-F043-C15C-3959-8614E54F99C5}"/>
          </ac:spMkLst>
        </pc:spChg>
        <pc:spChg chg="add del mod">
          <ac:chgData name="Cao Thanh" userId="df5f5f63f1938975" providerId="LiveId" clId="{02C6E852-23AA-44E3-9B64-245A93089889}" dt="2024-08-14T02:13:09.612" v="1249" actId="21"/>
          <ac:spMkLst>
            <pc:docMk/>
            <pc:sldMk cId="0" sldId="260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3" creationId="{9B83A0F9-B2AD-0495-8142-21E740CDF628}"/>
          </ac:spMkLst>
        </pc:spChg>
        <pc:spChg chg="del">
          <ac:chgData name="Cao Thanh" userId="df5f5f63f1938975" providerId="LiveId" clId="{02C6E852-23AA-44E3-9B64-245A93089889}" dt="2024-08-14T02:08:06.854" v="1148" actId="478"/>
          <ac:spMkLst>
            <pc:docMk/>
            <pc:sldMk cId="0" sldId="260"/>
            <ac:spMk id="534" creationId="{00000000-0000-0000-0000-000000000000}"/>
          </ac:spMkLst>
        </pc:spChg>
        <pc:spChg chg="del">
          <ac:chgData name="Cao Thanh" userId="df5f5f63f1938975" providerId="LiveId" clId="{02C6E852-23AA-44E3-9B64-245A93089889}" dt="2024-08-14T02:08:11.934" v="1150" actId="478"/>
          <ac:spMkLst>
            <pc:docMk/>
            <pc:sldMk cId="0" sldId="260"/>
            <ac:spMk id="535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09.612" v="1249" actId="21"/>
          <ac:grpSpMkLst>
            <pc:docMk/>
            <pc:sldMk cId="0" sldId="260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09.612" v="1249" actId="21"/>
          <ac:picMkLst>
            <pc:docMk/>
            <pc:sldMk cId="0" sldId="260"/>
            <ac:picMk id="8" creationId="{9FD40B64-1E98-2EAF-E66A-184D82C70D57}"/>
          </ac:picMkLst>
        </pc:picChg>
      </pc:sldChg>
      <pc:sldChg chg="addSp delSp modSp mod delAnim modAnim">
        <pc:chgData name="Cao Thanh" userId="df5f5f63f1938975" providerId="LiveId" clId="{02C6E852-23AA-44E3-9B64-245A93089889}" dt="2024-08-14T02:11:44.931" v="1237" actId="21"/>
        <pc:sldMkLst>
          <pc:docMk/>
          <pc:sldMk cId="0" sldId="315"/>
        </pc:sldMkLst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3" creationId="{CF0EE1CD-5C45-022A-53CB-A04DCC789A70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4" creationId="{B052CED8-F2F6-1DA6-3E7A-31253E8CC7AA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5" creationId="{E1D455FE-8BDD-CCCA-33C3-A89863FC86E7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6" creationId="{91FEABDA-1F6C-A0C7-5560-322EAC6BC42D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8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9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0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1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1:39.450" v="1235"/>
          <ac:grpSpMkLst>
            <pc:docMk/>
            <pc:sldMk cId="0" sldId="315"/>
            <ac:grpSpMk id="2" creationId="{4262112D-AD2E-6FD7-491F-55CE234B4E74}"/>
          </ac:grpSpMkLst>
        </pc:grpChg>
        <pc:grpChg chg="add del mod">
          <ac:chgData name="Cao Thanh" userId="df5f5f63f1938975" providerId="LiveId" clId="{02C6E852-23AA-44E3-9B64-245A93089889}" dt="2024-08-14T02:11:44.931" v="1237" actId="21"/>
          <ac:grpSpMkLst>
            <pc:docMk/>
            <pc:sldMk cId="0" sldId="315"/>
            <ac:grpSpMk id="7" creationId="{792FA59E-B37E-76A2-3690-5989FC28B041}"/>
          </ac:grpSpMkLst>
        </pc:grpChg>
      </pc:sldChg>
      <pc:sldChg chg="del">
        <pc:chgData name="Cao Thanh" userId="df5f5f63f1938975" providerId="LiveId" clId="{02C6E852-23AA-44E3-9B64-245A93089889}" dt="2024-08-14T01:51:10.395" v="700" actId="47"/>
        <pc:sldMkLst>
          <pc:docMk/>
          <pc:sldMk cId="792177147" sldId="347"/>
        </pc:sldMkLst>
      </pc:sldChg>
      <pc:sldChg chg="addSp delSp modSp mod ord">
        <pc:chgData name="Cao Thanh" userId="df5f5f63f1938975" providerId="LiveId" clId="{02C6E852-23AA-44E3-9B64-245A93089889}" dt="2024-08-14T02:16:22.044" v="1394" actId="255"/>
        <pc:sldMkLst>
          <pc:docMk/>
          <pc:sldMk cId="1880374843" sldId="348"/>
        </pc:sldMkLst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2" creationId="{FD8FA87B-2EB2-A7D1-4D54-91952152242E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3" creationId="{B7B55525-7C9E-D6A8-5FF2-C490E3C8BA9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5" creationId="{6C10865D-88BC-D1F0-4970-1ED973C29683}"/>
          </ac:spMkLst>
        </pc:spChg>
        <pc:spChg chg="add mod">
          <ac:chgData name="Cao Thanh" userId="df5f5f63f1938975" providerId="LiveId" clId="{02C6E852-23AA-44E3-9B64-245A93089889}" dt="2024-08-14T01:50:51.709" v="697"/>
          <ac:spMkLst>
            <pc:docMk/>
            <pc:sldMk cId="1880374843" sldId="348"/>
            <ac:spMk id="6" creationId="{460DA6CB-6F97-2BA2-46D3-B01C9CC80785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8" creationId="{EC8102B6-4C46-C8BF-2376-2775D0A7AB48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10" creationId="{D65586B5-CB74-AC47-0810-58ADEA847A3C}"/>
          </ac:spMkLst>
        </pc:spChg>
        <pc:spChg chg="add del mod">
          <ac:chgData name="Cao Thanh" userId="df5f5f63f1938975" providerId="LiveId" clId="{02C6E852-23AA-44E3-9B64-245A93089889}" dt="2024-08-14T02:15:46.426" v="1327" actId="478"/>
          <ac:spMkLst>
            <pc:docMk/>
            <pc:sldMk cId="1880374843" sldId="348"/>
            <ac:spMk id="12" creationId="{135F90EE-06B3-F6C8-29A8-5A177BE7787D}"/>
          </ac:spMkLst>
        </pc:spChg>
        <pc:spChg chg="add del mod">
          <ac:chgData name="Cao Thanh" userId="df5f5f63f1938975" providerId="LiveId" clId="{02C6E852-23AA-44E3-9B64-245A93089889}" dt="2024-08-14T02:15:45.397" v="1326" actId="478"/>
          <ac:spMkLst>
            <pc:docMk/>
            <pc:sldMk cId="1880374843" sldId="348"/>
            <ac:spMk id="14" creationId="{49855E76-E855-7D92-8F9F-59264176E749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2" creationId="{00000000-0000-0000-0000-00000000000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7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12.565" v="1392" actId="255"/>
          <ac:spMkLst>
            <pc:docMk/>
            <pc:sldMk cId="1880374843" sldId="34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22.044" v="1394" actId="255"/>
          <ac:spMkLst>
            <pc:docMk/>
            <pc:sldMk cId="1880374843" sldId="348"/>
            <ac:spMk id="505" creationId="{00000000-0000-0000-0000-000000000000}"/>
          </ac:spMkLst>
        </pc:spChg>
      </pc:sldChg>
      <pc:sldChg chg="modTransition">
        <pc:chgData name="Cao Thanh" userId="df5f5f63f1938975" providerId="LiveId" clId="{02C6E852-23AA-44E3-9B64-245A93089889}" dt="2024-08-14T02:43:42.738" v="2205"/>
        <pc:sldMkLst>
          <pc:docMk/>
          <pc:sldMk cId="797701754" sldId="349"/>
        </pc:sldMkLst>
      </pc:sldChg>
      <pc:sldChg chg="modSp mod">
        <pc:chgData name="Cao Thanh" userId="df5f5f63f1938975" providerId="LiveId" clId="{02C6E852-23AA-44E3-9B64-245A93089889}" dt="2024-08-14T01:19:23.832" v="153" actId="12"/>
        <pc:sldMkLst>
          <pc:docMk/>
          <pc:sldMk cId="2298378833" sldId="350"/>
        </pc:sldMkLst>
        <pc:spChg chg="mod">
          <ac:chgData name="Cao Thanh" userId="df5f5f63f1938975" providerId="LiveId" clId="{02C6E852-23AA-44E3-9B64-245A93089889}" dt="2024-08-14T01:19:23.832" v="153" actId="12"/>
          <ac:spMkLst>
            <pc:docMk/>
            <pc:sldMk cId="2298378833" sldId="350"/>
            <ac:spMk id="4" creationId="{3D2D7DF5-ED58-D9E5-E4B0-F748D27BE9B2}"/>
          </ac:spMkLst>
        </pc:spChg>
      </pc:sldChg>
      <pc:sldChg chg="addSp delSp modSp mod">
        <pc:chgData name="Cao Thanh" userId="df5f5f63f1938975" providerId="LiveId" clId="{02C6E852-23AA-44E3-9B64-245A93089889}" dt="2024-08-14T02:17:29.262" v="1404" actId="21"/>
        <pc:sldMkLst>
          <pc:docMk/>
          <pc:sldMk cId="3524191289" sldId="365"/>
        </pc:sldMkLst>
        <pc:spChg chg="add del">
          <ac:chgData name="Cao Thanh" userId="df5f5f63f1938975" providerId="LiveId" clId="{02C6E852-23AA-44E3-9B64-245A93089889}" dt="2024-08-14T02:17:29.262" v="1404" actId="21"/>
          <ac:spMkLst>
            <pc:docMk/>
            <pc:sldMk cId="3524191289" sldId="365"/>
            <ac:spMk id="14" creationId="{04854595-2437-27C9-B1F2-EF54817ABA71}"/>
          </ac:spMkLst>
        </pc:spChg>
        <pc:inkChg chg="add del">
          <ac:chgData name="Cao Thanh" userId="df5f5f63f1938975" providerId="LiveId" clId="{02C6E852-23AA-44E3-9B64-245A93089889}" dt="2024-08-14T02:16:51.402" v="1399" actId="9405"/>
          <ac:inkMkLst>
            <pc:docMk/>
            <pc:sldMk cId="3524191289" sldId="365"/>
            <ac:inkMk id="2" creationId="{6E8B3B43-6F01-2524-4D9F-5A13B26813B1}"/>
          </ac:inkMkLst>
        </pc:inkChg>
        <pc:cxnChg chg="add mod">
          <ac:chgData name="Cao Thanh" userId="df5f5f63f1938975" providerId="LiveId" clId="{02C6E852-23AA-44E3-9B64-245A93089889}" dt="2024-08-14T02:17:26.672" v="1403"/>
          <ac:cxnSpMkLst>
            <pc:docMk/>
            <pc:sldMk cId="3524191289" sldId="365"/>
            <ac:cxnSpMk id="4" creationId="{B9265F33-C720-CE49-6819-31BEEBDEE295}"/>
          </ac:cxnSpMkLst>
        </pc:cxnChg>
      </pc:sldChg>
      <pc:sldChg chg="modSp add mod ord modTransition">
        <pc:chgData name="Cao Thanh" userId="df5f5f63f1938975" providerId="LiveId" clId="{02C6E852-23AA-44E3-9B64-245A93089889}" dt="2024-08-14T02:43:53.484" v="2208"/>
        <pc:sldMkLst>
          <pc:docMk/>
          <pc:sldMk cId="3606750599" sldId="366"/>
        </pc:sldMkLst>
        <pc:spChg chg="mod">
          <ac:chgData name="Cao Thanh" userId="df5f5f63f1938975" providerId="LiveId" clId="{02C6E852-23AA-44E3-9B64-245A93089889}" dt="2024-08-14T00:40:41.653" v="54" actId="20577"/>
          <ac:spMkLst>
            <pc:docMk/>
            <pc:sldMk cId="3606750599" sldId="366"/>
            <ac:spMk id="4" creationId="{3B773281-6156-92BA-3A1A-1207D5FA7795}"/>
          </ac:spMkLst>
        </pc:spChg>
        <pc:spChg chg="mod">
          <ac:chgData name="Cao Thanh" userId="df5f5f63f1938975" providerId="LiveId" clId="{02C6E852-23AA-44E3-9B64-245A93089889}" dt="2024-08-14T00:40:48.927" v="74" actId="20577"/>
          <ac:spMkLst>
            <pc:docMk/>
            <pc:sldMk cId="3606750599" sldId="366"/>
            <ac:spMk id="5" creationId="{44C4D86B-29D5-0CB3-787C-88D8027A896F}"/>
          </ac:spMkLst>
        </pc:sp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111279196" sldId="367"/>
        </pc:sldMkLst>
        <pc:spChg chg="mod">
          <ac:chgData name="Cao Thanh" userId="df5f5f63f1938975" providerId="LiveId" clId="{02C6E852-23AA-44E3-9B64-245A93089889}" dt="2024-08-14T01:25:05.765" v="190" actId="20577"/>
          <ac:spMkLst>
            <pc:docMk/>
            <pc:sldMk cId="2111279196" sldId="367"/>
            <ac:spMk id="4" creationId="{3D2D7DF5-ED58-D9E5-E4B0-F748D27BE9B2}"/>
          </ac:spMkLst>
        </pc:spChg>
        <pc:spChg chg="mod">
          <ac:chgData name="Cao Thanh" userId="df5f5f63f1938975" providerId="LiveId" clId="{02C6E852-23AA-44E3-9B64-245A93089889}" dt="2024-08-14T01:17:53.907" v="134" actId="20577"/>
          <ac:spMkLst>
            <pc:docMk/>
            <pc:sldMk cId="2111279196" sldId="367"/>
            <ac:spMk id="5" creationId="{8D61BB4C-740A-703E-91A5-6C47FBC9C0EC}"/>
          </ac:spMkLst>
        </pc:spChg>
        <pc:spChg chg="add del">
          <ac:chgData name="Cao Thanh" userId="df5f5f63f1938975" providerId="LiveId" clId="{02C6E852-23AA-44E3-9B64-245A93089889}" dt="2024-08-14T01:19:42.193" v="155" actId="22"/>
          <ac:spMkLst>
            <pc:docMk/>
            <pc:sldMk cId="2111279196" sldId="367"/>
            <ac:spMk id="8" creationId="{308992F2-567A-0A74-49ED-A131D046D453}"/>
          </ac:spMkLst>
        </pc:spChg>
        <pc:spChg chg="add del">
          <ac:chgData name="Cao Thanh" userId="df5f5f63f1938975" providerId="LiveId" clId="{02C6E852-23AA-44E3-9B64-245A93089889}" dt="2024-08-14T01:25:12.746" v="192" actId="22"/>
          <ac:spMkLst>
            <pc:docMk/>
            <pc:sldMk cId="2111279196" sldId="367"/>
            <ac:spMk id="10" creationId="{20027BEF-BCE1-11C7-E7B8-129C8036AF94}"/>
          </ac:spMkLst>
        </pc:spChg>
        <pc:spChg chg="add del mod">
          <ac:chgData name="Cao Thanh" userId="df5f5f63f1938975" providerId="LiveId" clId="{02C6E852-23AA-44E3-9B64-245A93089889}" dt="2024-08-14T01:38:41.266" v="336" actId="478"/>
          <ac:spMkLst>
            <pc:docMk/>
            <pc:sldMk cId="2111279196" sldId="367"/>
            <ac:spMk id="12" creationId="{0F2C2142-3A57-4228-7C49-8F06DD44CCA9}"/>
          </ac:spMkLst>
        </pc:spChg>
        <pc:spChg chg="add mod">
          <ac:chgData name="Cao Thanh" userId="df5f5f63f1938975" providerId="LiveId" clId="{02C6E852-23AA-44E3-9B64-245A93089889}" dt="2024-08-14T01:38:50.903" v="337"/>
          <ac:spMkLst>
            <pc:docMk/>
            <pc:sldMk cId="2111279196" sldId="367"/>
            <ac:spMk id="17" creationId="{F5342CBD-8454-B5E8-6A26-EBEFA052668F}"/>
          </ac:spMkLst>
        </pc:spChg>
        <pc:picChg chg="del">
          <ac:chgData name="Cao Thanh" userId="df5f5f63f1938975" providerId="LiveId" clId="{02C6E852-23AA-44E3-9B64-245A93089889}" dt="2024-08-14T01:18:13.927" v="135" actId="478"/>
          <ac:picMkLst>
            <pc:docMk/>
            <pc:sldMk cId="2111279196" sldId="367"/>
            <ac:picMk id="2" creationId="{7AA534F1-B0C6-415C-CCF2-F473CA81C511}"/>
          </ac:picMkLst>
        </pc:picChg>
        <pc:picChg chg="add del mod">
          <ac:chgData name="Cao Thanh" userId="df5f5f63f1938975" providerId="LiveId" clId="{02C6E852-23AA-44E3-9B64-245A93089889}" dt="2024-08-14T01:33:14.848" v="279" actId="478"/>
          <ac:picMkLst>
            <pc:docMk/>
            <pc:sldMk cId="2111279196" sldId="367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5:49.018" v="296" actId="21"/>
          <ac:picMkLst>
            <pc:docMk/>
            <pc:sldMk cId="2111279196" sldId="367"/>
            <ac:picMk id="11" creationId="{34525D20-EB0D-2B58-EEE6-EBB2685F944D}"/>
          </ac:picMkLst>
        </pc:picChg>
        <pc:picChg chg="add del mod">
          <ac:chgData name="Cao Thanh" userId="df5f5f63f1938975" providerId="LiveId" clId="{02C6E852-23AA-44E3-9B64-245A93089889}" dt="2024-08-14T01:38:40.861" v="335" actId="478"/>
          <ac:picMkLst>
            <pc:docMk/>
            <pc:sldMk cId="2111279196" sldId="367"/>
            <ac:picMk id="14" creationId="{413DF1FA-A37C-EAB6-3015-A751FFE57B5C}"/>
          </ac:picMkLst>
        </pc:picChg>
        <pc:picChg chg="add del mod">
          <ac:chgData name="Cao Thanh" userId="df5f5f63f1938975" providerId="LiveId" clId="{02C6E852-23AA-44E3-9B64-245A93089889}" dt="2024-08-14T01:38:11.975" v="333" actId="21"/>
          <ac:picMkLst>
            <pc:docMk/>
            <pc:sldMk cId="2111279196" sldId="367"/>
            <ac:picMk id="16" creationId="{AD530E8B-116F-6070-E66A-424EDEDFE5C0}"/>
          </ac:picMkLst>
        </pc:picChg>
        <pc:picChg chg="add mod">
          <ac:chgData name="Cao Thanh" userId="df5f5f63f1938975" providerId="LiveId" clId="{02C6E852-23AA-44E3-9B64-245A93089889}" dt="2024-08-14T01:38:50.903" v="337"/>
          <ac:picMkLst>
            <pc:docMk/>
            <pc:sldMk cId="2111279196" sldId="367"/>
            <ac:picMk id="18" creationId="{F47D2501-CCEC-5999-ED65-646AF0AAEDA2}"/>
          </ac:picMkLst>
        </pc:picChg>
      </pc:sldChg>
      <pc:sldChg chg="add del">
        <pc:chgData name="Cao Thanh" userId="df5f5f63f1938975" providerId="LiveId" clId="{02C6E852-23AA-44E3-9B64-245A93089889}" dt="2024-08-14T01:17:13.142" v="76"/>
        <pc:sldMkLst>
          <pc:docMk/>
          <pc:sldMk cId="3903022764" sldId="367"/>
        </pc:sldMkLst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1160486726" sldId="368"/>
        </pc:sldMkLst>
        <pc:spChg chg="mod">
          <ac:chgData name="Cao Thanh" userId="df5f5f63f1938975" providerId="LiveId" clId="{02C6E852-23AA-44E3-9B64-245A93089889}" dt="2024-08-14T01:27:34.313" v="232" actId="20577"/>
          <ac:spMkLst>
            <pc:docMk/>
            <pc:sldMk cId="1160486726" sldId="368"/>
            <ac:spMk id="4" creationId="{3D2D7DF5-ED58-D9E5-E4B0-F748D27BE9B2}"/>
          </ac:spMkLst>
        </pc:spChg>
        <pc:spChg chg="add mod">
          <ac:chgData name="Cao Thanh" userId="df5f5f63f1938975" providerId="LiveId" clId="{02C6E852-23AA-44E3-9B64-245A93089889}" dt="2024-08-14T01:37:33.285" v="322"/>
          <ac:spMkLst>
            <pc:docMk/>
            <pc:sldMk cId="1160486726" sldId="368"/>
            <ac:spMk id="8" creationId="{5B26529B-74B4-A490-D1F4-E51EF799A85B}"/>
          </ac:spMkLst>
        </pc:spChg>
        <pc:picChg chg="add del mod">
          <ac:chgData name="Cao Thanh" userId="df5f5f63f1938975" providerId="LiveId" clId="{02C6E852-23AA-44E3-9B64-245A93089889}" dt="2024-08-14T01:33:17.474" v="281" actId="478"/>
          <ac:picMkLst>
            <pc:docMk/>
            <pc:sldMk cId="1160486726" sldId="368"/>
            <ac:picMk id="3" creationId="{16BAF072-1F6E-498D-2EF2-E187D5E9B502}"/>
          </ac:picMkLst>
        </pc:picChg>
        <pc:picChg chg="del">
          <ac:chgData name="Cao Thanh" userId="df5f5f63f1938975" providerId="LiveId" clId="{02C6E852-23AA-44E3-9B64-245A93089889}" dt="2024-08-14T01:33:18.583" v="282" actId="478"/>
          <ac:picMkLst>
            <pc:docMk/>
            <pc:sldMk cId="1160486726" sldId="368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7:32.902" v="321" actId="478"/>
          <ac:picMkLst>
            <pc:docMk/>
            <pc:sldMk cId="1160486726" sldId="368"/>
            <ac:picMk id="7" creationId="{115A5332-C2C6-E263-0FF9-6EC657BB7BFF}"/>
          </ac:picMkLst>
        </pc:picChg>
        <pc:picChg chg="add mod">
          <ac:chgData name="Cao Thanh" userId="df5f5f63f1938975" providerId="LiveId" clId="{02C6E852-23AA-44E3-9B64-245A93089889}" dt="2024-08-14T01:37:33.285" v="322"/>
          <ac:picMkLst>
            <pc:docMk/>
            <pc:sldMk cId="1160486726" sldId="368"/>
            <ac:picMk id="9" creationId="{6E2B391D-B007-D24F-EC7D-0F191AC0FDA1}"/>
          </ac:picMkLst>
        </pc:pic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079052903" sldId="369"/>
        </pc:sldMkLst>
        <pc:spChg chg="add del mod">
          <ac:chgData name="Cao Thanh" userId="df5f5f63f1938975" providerId="LiveId" clId="{02C6E852-23AA-44E3-9B64-245A93089889}" dt="2024-08-14T01:34:24.637" v="287" actId="478"/>
          <ac:spMkLst>
            <pc:docMk/>
            <pc:sldMk cId="2079052903" sldId="369"/>
            <ac:spMk id="2" creationId="{593B21F2-A271-EBC8-677D-938ED2C3676F}"/>
          </ac:spMkLst>
        </pc:spChg>
        <pc:spChg chg="add del mod">
          <ac:chgData name="Cao Thanh" userId="df5f5f63f1938975" providerId="LiveId" clId="{02C6E852-23AA-44E3-9B64-245A93089889}" dt="2024-08-14T01:37:39.467" v="323" actId="478"/>
          <ac:spMkLst>
            <pc:docMk/>
            <pc:sldMk cId="2079052903" sldId="369"/>
            <ac:spMk id="3" creationId="{4F33C14C-A2EC-2FC9-F690-0F81CE7F26F4}"/>
          </ac:spMkLst>
        </pc:spChg>
        <pc:spChg chg="mod">
          <ac:chgData name="Cao Thanh" userId="df5f5f63f1938975" providerId="LiveId" clId="{02C6E852-23AA-44E3-9B64-245A93089889}" dt="2024-08-14T01:32:11.057" v="275" actId="14100"/>
          <ac:spMkLst>
            <pc:docMk/>
            <pc:sldMk cId="2079052903" sldId="369"/>
            <ac:spMk id="4" creationId="{3D2D7DF5-ED58-D9E5-E4B0-F748D27BE9B2}"/>
          </ac:spMkLst>
        </pc:spChg>
        <pc:spChg chg="add del mod">
          <ac:chgData name="Cao Thanh" userId="df5f5f63f1938975" providerId="LiveId" clId="{02C6E852-23AA-44E3-9B64-245A93089889}" dt="2024-08-14T01:37:43.367" v="325" actId="478"/>
          <ac:spMkLst>
            <pc:docMk/>
            <pc:sldMk cId="2079052903" sldId="369"/>
            <ac:spMk id="7" creationId="{DFD3B447-6B9C-8B3C-AE47-333EF31C70DD}"/>
          </ac:spMkLst>
        </pc:spChg>
        <pc:spChg chg="add mod">
          <ac:chgData name="Cao Thanh" userId="df5f5f63f1938975" providerId="LiveId" clId="{02C6E852-23AA-44E3-9B64-245A93089889}" dt="2024-08-14T01:37:45.118" v="327"/>
          <ac:spMkLst>
            <pc:docMk/>
            <pc:sldMk cId="2079052903" sldId="369"/>
            <ac:spMk id="8" creationId="{C7404D08-C958-F8F2-E5A8-ADD4A5C56075}"/>
          </ac:spMkLst>
        </pc:spChg>
        <pc:picChg chg="del">
          <ac:chgData name="Cao Thanh" userId="df5f5f63f1938975" providerId="LiveId" clId="{02C6E852-23AA-44E3-9B64-245A93089889}" dt="2024-08-14T01:37:44.714" v="326" actId="478"/>
          <ac:picMkLst>
            <pc:docMk/>
            <pc:sldMk cId="2079052903" sldId="369"/>
            <ac:picMk id="6" creationId="{1E66BBF6-3841-562D-AC7A-B73C2C592A95}"/>
          </ac:picMkLst>
        </pc:picChg>
        <pc:picChg chg="add mod">
          <ac:chgData name="Cao Thanh" userId="df5f5f63f1938975" providerId="LiveId" clId="{02C6E852-23AA-44E3-9B64-245A93089889}" dt="2024-08-14T01:38:13.637" v="334"/>
          <ac:picMkLst>
            <pc:docMk/>
            <pc:sldMk cId="2079052903" sldId="369"/>
            <ac:picMk id="16" creationId="{AD530E8B-116F-6070-E66A-424EDEDFE5C0}"/>
          </ac:picMkLst>
        </pc:pic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537863219" sldId="370"/>
        </pc:sldMkLst>
        <pc:spChg chg="mod">
          <ac:chgData name="Cao Thanh" userId="df5f5f63f1938975" providerId="LiveId" clId="{02C6E852-23AA-44E3-9B64-245A93089889}" dt="2024-08-14T01:44:23.244" v="605" actId="20577"/>
          <ac:spMkLst>
            <pc:docMk/>
            <pc:sldMk cId="537863219" sldId="370"/>
            <ac:spMk id="4" creationId="{3D2D7DF5-ED58-D9E5-E4B0-F748D27BE9B2}"/>
          </ac:spMkLst>
        </pc:sp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3106340118" sldId="371"/>
        </pc:sldMkLst>
        <pc:spChg chg="mod">
          <ac:chgData name="Cao Thanh" userId="df5f5f63f1938975" providerId="LiveId" clId="{02C6E852-23AA-44E3-9B64-245A93089889}" dt="2024-08-14T01:45:31.957" v="611"/>
          <ac:spMkLst>
            <pc:docMk/>
            <pc:sldMk cId="3106340118" sldId="371"/>
            <ac:spMk id="10" creationId="{DBC593CF-5043-6606-C336-9C2D618FE981}"/>
          </ac:spMkLst>
        </pc:spChg>
        <pc:spChg chg="mod">
          <ac:chgData name="Cao Thanh" userId="df5f5f63f1938975" providerId="LiveId" clId="{02C6E852-23AA-44E3-9B64-245A93089889}" dt="2024-08-14T01:45:57.553" v="618"/>
          <ac:spMkLst>
            <pc:docMk/>
            <pc:sldMk cId="3106340118" sldId="371"/>
            <ac:spMk id="12" creationId="{D68CF6A6-0F17-0296-BEB0-5DA60D0A477E}"/>
          </ac:spMkLst>
        </pc:spChg>
        <pc:spChg chg="mod">
          <ac:chgData name="Cao Thanh" userId="df5f5f63f1938975" providerId="LiveId" clId="{02C6E852-23AA-44E3-9B64-245A93089889}" dt="2024-08-14T01:49:18.734" v="646" actId="255"/>
          <ac:spMkLst>
            <pc:docMk/>
            <pc:sldMk cId="3106340118" sldId="371"/>
            <ac:spMk id="13" creationId="{913F845F-5059-28D7-C4C2-0E305A9BA54E}"/>
          </ac:spMkLst>
        </pc:spChg>
        <pc:spChg chg="mod">
          <ac:chgData name="Cao Thanh" userId="df5f5f63f1938975" providerId="LiveId" clId="{02C6E852-23AA-44E3-9B64-245A93089889}" dt="2024-08-14T01:49:43.876" v="649"/>
          <ac:spMkLst>
            <pc:docMk/>
            <pc:sldMk cId="3106340118" sldId="371"/>
            <ac:spMk id="14" creationId="{04854595-2437-27C9-B1F2-EF54817ABA71}"/>
          </ac:spMkLst>
        </pc:spChg>
      </pc:sldChg>
      <pc:sldChg chg="addSp delSp modSp add mod ord modTransition modAnim">
        <pc:chgData name="Cao Thanh" userId="df5f5f63f1938975" providerId="LiveId" clId="{02C6E852-23AA-44E3-9B64-245A93089889}" dt="2024-08-14T02:43:30.846" v="2204"/>
        <pc:sldMkLst>
          <pc:docMk/>
          <pc:sldMk cId="530613140" sldId="372"/>
        </pc:sldMkLst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2" creationId="{305F9832-FEB0-7C66-C0FA-D0A9747825D6}"/>
          </ac:spMkLst>
        </pc:spChg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3" creationId="{B8C412EE-7987-931B-6CA0-49B9F95EBE25}"/>
          </ac:spMkLst>
        </pc:spChg>
        <pc:spChg chg="add 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3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3:45.290" v="1257"/>
          <ac:grpSpMkLst>
            <pc:docMk/>
            <pc:sldMk cId="530613140" sldId="372"/>
            <ac:grpSpMk id="9" creationId="{792FA59E-B37E-76A2-3690-5989FC28B041}"/>
          </ac:grpSpMkLst>
        </pc:grpChg>
        <pc:picChg chg="add mod">
          <ac:chgData name="Cao Thanh" userId="df5f5f63f1938975" providerId="LiveId" clId="{02C6E852-23AA-44E3-9B64-245A93089889}" dt="2024-08-14T02:13:45.290" v="1257"/>
          <ac:picMkLst>
            <pc:docMk/>
            <pc:sldMk cId="530613140" sldId="372"/>
            <ac:picMk id="8" creationId="{9FD40B64-1E98-2EAF-E66A-184D82C70D57}"/>
          </ac:picMkLst>
        </pc:picChg>
      </pc:sldChg>
      <pc:sldChg chg="addSp delSp modSp add mod ord delAnim">
        <pc:chgData name="Cao Thanh" userId="df5f5f63f1938975" providerId="LiveId" clId="{02C6E852-23AA-44E3-9B64-245A93089889}" dt="2024-08-14T02:19:56.467" v="1598" actId="1036"/>
        <pc:sldMkLst>
          <pc:docMk/>
          <pc:sldMk cId="359171603" sldId="373"/>
        </pc:sldMkLst>
        <pc:spChg chg="del mod">
          <ac:chgData name="Cao Thanh" userId="df5f5f63f1938975" providerId="LiveId" clId="{02C6E852-23AA-44E3-9B64-245A93089889}" dt="2024-08-14T02:19:08.652" v="1581" actId="478"/>
          <ac:spMkLst>
            <pc:docMk/>
            <pc:sldMk cId="359171603" sldId="373"/>
            <ac:spMk id="6" creationId="{5F6A795F-F451-E3BD-E6C8-67064C4A86EA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2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3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4" creationId="{FD8FA87B-2EB2-A7D1-4D54-91952152242E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5" creationId="{B7B55525-7C9E-D6A8-5FF2-C490E3C8BA90}"/>
          </ac:spMkLst>
        </pc:spChg>
        <pc:spChg chg="add mod">
          <ac:chgData name="Cao Thanh" userId="df5f5f63f1938975" providerId="LiveId" clId="{02C6E852-23AA-44E3-9B64-245A93089889}" dt="2024-08-14T02:19:56.467" v="1598" actId="1036"/>
          <ac:spMkLst>
            <pc:docMk/>
            <pc:sldMk cId="359171603" sldId="373"/>
            <ac:spMk id="56" creationId="{1568C01B-C0CA-D810-0664-86C0807E1728}"/>
          </ac:spMkLst>
        </pc:spChg>
        <pc:spChg chg="add mod">
          <ac:chgData name="Cao Thanh" userId="df5f5f63f1938975" providerId="LiveId" clId="{02C6E852-23AA-44E3-9B64-245A93089889}" dt="2024-08-14T02:19:26.184" v="1585" actId="1076"/>
          <ac:spMkLst>
            <pc:docMk/>
            <pc:sldMk cId="359171603" sldId="373"/>
            <ac:spMk id="57" creationId="{6C10865D-88BC-D1F0-4970-1ED973C29683}"/>
          </ac:spMkLst>
        </pc:spChg>
        <pc:grpChg chg="del">
          <ac:chgData name="Cao Thanh" userId="df5f5f63f1938975" providerId="LiveId" clId="{02C6E852-23AA-44E3-9B64-245A93089889}" dt="2024-08-14T02:19:08.652" v="1581" actId="478"/>
          <ac:grpSpMkLst>
            <pc:docMk/>
            <pc:sldMk cId="359171603" sldId="373"/>
            <ac:grpSpMk id="9" creationId="{792FA59E-B37E-76A2-3690-5989FC28B041}"/>
          </ac:grpSpMkLst>
        </pc:grpChg>
        <pc:picChg chg="del">
          <ac:chgData name="Cao Thanh" userId="df5f5f63f1938975" providerId="LiveId" clId="{02C6E852-23AA-44E3-9B64-245A93089889}" dt="2024-08-14T02:19:08.652" v="1581" actId="478"/>
          <ac:picMkLst>
            <pc:docMk/>
            <pc:sldMk cId="359171603" sldId="373"/>
            <ac:picMk id="8" creationId="{9FD40B64-1E98-2EAF-E66A-184D82C70D57}"/>
          </ac:picMkLst>
        </pc:pic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61" creationId="{B020C442-5BEA-808E-CEBC-87DEAC73AC18}"/>
          </ac:cxnSpMkLst>
        </pc:cxnChg>
      </pc:sldChg>
      <pc:sldChg chg="addSp delSp modSp add mod">
        <pc:chgData name="Cao Thanh" userId="df5f5f63f1938975" providerId="LiveId" clId="{02C6E852-23AA-44E3-9B64-245A93089889}" dt="2024-08-14T02:22:57.191" v="1625" actId="1076"/>
        <pc:sldMkLst>
          <pc:docMk/>
          <pc:sldMk cId="3331801862" sldId="374"/>
        </pc:sldMkLst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3" creationId="{2B2D85BF-9679-EF89-6AE5-84CB37DB97CE}"/>
          </ac:spMkLst>
        </pc:spChg>
        <pc:spChg chg="add mod">
          <ac:chgData name="Cao Thanh" userId="df5f5f63f1938975" providerId="LiveId" clId="{02C6E852-23AA-44E3-9B64-245A93089889}" dt="2024-08-14T02:22:57.191" v="1625" actId="1076"/>
          <ac:spMkLst>
            <pc:docMk/>
            <pc:sldMk cId="3331801862" sldId="374"/>
            <ac:spMk id="8" creationId="{39A9690F-1DF7-ADEB-7D07-DEC41C97D4FC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0" creationId="{DBC593CF-5043-6606-C336-9C2D618FE981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2" creationId="{D68CF6A6-0F17-0296-BEB0-5DA60D0A477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3" creationId="{913F845F-5059-28D7-C4C2-0E305A9BA54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4" creationId="{04854595-2437-27C9-B1F2-EF54817ABA71}"/>
          </ac:spMkLst>
        </pc:spChg>
        <pc:graphicFrameChg chg="add mod modGraphic">
          <ac:chgData name="Cao Thanh" userId="df5f5f63f1938975" providerId="LiveId" clId="{02C6E852-23AA-44E3-9B64-245A93089889}" dt="2024-08-14T02:22:47.815" v="1624" actId="14100"/>
          <ac:graphicFrameMkLst>
            <pc:docMk/>
            <pc:sldMk cId="3331801862" sldId="374"/>
            <ac:graphicFrameMk id="6" creationId="{262E1047-6E29-8C1A-DCF2-04865CF09E19}"/>
          </ac:graphicFrameMkLst>
        </pc:graphicFrameChg>
        <pc:picChg chg="add del">
          <ac:chgData name="Cao Thanh" userId="df5f5f63f1938975" providerId="LiveId" clId="{02C6E852-23AA-44E3-9B64-245A93089889}" dt="2024-08-14T02:20:56.577" v="1602" actId="22"/>
          <ac:picMkLst>
            <pc:docMk/>
            <pc:sldMk cId="3331801862" sldId="374"/>
            <ac:picMk id="4" creationId="{288A0CB0-2A9C-44D1-D3A0-CF56EEBBB31D}"/>
          </ac:picMkLst>
        </pc:pic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5" creationId="{2F1B1771-B4FF-6093-C554-15438F4A832D}"/>
          </ac:cxnSpMkLst>
        </pc:cxn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7" creationId="{432BBBC3-115F-5B68-E87B-08C645833C07}"/>
          </ac:cxnSpMkLst>
        </pc:cxnChg>
      </pc:sldChg>
      <pc:sldChg chg="addSp delSp modSp add mod">
        <pc:chgData name="Cao Thanh" userId="df5f5f63f1938975" providerId="LiveId" clId="{02C6E852-23AA-44E3-9B64-245A93089889}" dt="2024-08-14T02:40:06.992" v="2197" actId="1035"/>
        <pc:sldMkLst>
          <pc:docMk/>
          <pc:sldMk cId="1971058145" sldId="375"/>
        </pc:sldMkLst>
        <pc:spChg chg="add del mod">
          <ac:chgData name="Cao Thanh" userId="df5f5f63f1938975" providerId="LiveId" clId="{02C6E852-23AA-44E3-9B64-245A93089889}" dt="2024-08-14T02:25:50.962" v="1685" actId="478"/>
          <ac:spMkLst>
            <pc:docMk/>
            <pc:sldMk cId="1971058145" sldId="375"/>
            <ac:spMk id="3" creationId="{25F8A30C-8794-439B-BD66-877DCAD0FE47}"/>
          </ac:spMkLst>
        </pc:spChg>
        <pc:spChg chg="del">
          <ac:chgData name="Cao Thanh" userId="df5f5f63f1938975" providerId="LiveId" clId="{02C6E852-23AA-44E3-9B64-245A93089889}" dt="2024-08-14T02:23:24.439" v="1627" actId="478"/>
          <ac:spMkLst>
            <pc:docMk/>
            <pc:sldMk cId="1971058145" sldId="375"/>
            <ac:spMk id="8" creationId="{39A9690F-1DF7-ADEB-7D07-DEC41C97D4FC}"/>
          </ac:spMkLst>
        </pc:spChg>
        <pc:spChg chg="add mod">
          <ac:chgData name="Cao Thanh" userId="df5f5f63f1938975" providerId="LiveId" clId="{02C6E852-23AA-44E3-9B64-245A93089889}" dt="2024-08-14T02:40:06.992" v="2197" actId="1035"/>
          <ac:spMkLst>
            <pc:docMk/>
            <pc:sldMk cId="1971058145" sldId="375"/>
            <ac:spMk id="10" creationId="{3BED977B-2594-23C3-F5CD-630C4035E552}"/>
          </ac:spMkLst>
        </pc:spChg>
        <pc:graphicFrameChg chg="add del mod modGraphic">
          <ac:chgData name="Cao Thanh" userId="df5f5f63f1938975" providerId="LiveId" clId="{02C6E852-23AA-44E3-9B64-245A93089889}" dt="2024-08-14T02:24:40.810" v="1666" actId="478"/>
          <ac:graphicFrameMkLst>
            <pc:docMk/>
            <pc:sldMk cId="1971058145" sldId="375"/>
            <ac:graphicFrameMk id="2" creationId="{9BE6D370-96A7-47C2-AD29-465AB52D00F4}"/>
          </ac:graphicFrameMkLst>
        </pc:graphicFrameChg>
        <pc:graphicFrameChg chg="add del mod modGraphic">
          <ac:chgData name="Cao Thanh" userId="df5f5f63f1938975" providerId="LiveId" clId="{02C6E852-23AA-44E3-9B64-245A93089889}" dt="2024-08-14T02:25:48.501" v="1684" actId="478"/>
          <ac:graphicFrameMkLst>
            <pc:docMk/>
            <pc:sldMk cId="1971058145" sldId="375"/>
            <ac:graphicFrameMk id="4" creationId="{F54A4384-0295-66ED-5446-5A1A9AC9C164}"/>
          </ac:graphicFrameMkLst>
        </pc:graphicFrameChg>
        <pc:graphicFrameChg chg="add del mod modGraphic">
          <ac:chgData name="Cao Thanh" userId="df5f5f63f1938975" providerId="LiveId" clId="{02C6E852-23AA-44E3-9B64-245A93089889}" dt="2024-08-14T02:27:45.353" v="1755" actId="478"/>
          <ac:graphicFrameMkLst>
            <pc:docMk/>
            <pc:sldMk cId="1971058145" sldId="375"/>
            <ac:graphicFrameMk id="5" creationId="{1AE05B16-1334-98BE-9E6B-44B16DAA1598}"/>
          </ac:graphicFrameMkLst>
        </pc:graphicFrameChg>
        <pc:graphicFrameChg chg="del">
          <ac:chgData name="Cao Thanh" userId="df5f5f63f1938975" providerId="LiveId" clId="{02C6E852-23AA-44E3-9B64-245A93089889}" dt="2024-08-14T02:23:24.439" v="1627" actId="478"/>
          <ac:graphicFrameMkLst>
            <pc:docMk/>
            <pc:sldMk cId="1971058145" sldId="375"/>
            <ac:graphicFrameMk id="6" creationId="{262E1047-6E29-8C1A-DCF2-04865CF09E19}"/>
          </ac:graphicFrameMkLst>
        </pc:graphicFrameChg>
        <pc:graphicFrameChg chg="add del mod modGraphic">
          <ac:chgData name="Cao Thanh" userId="df5f5f63f1938975" providerId="LiveId" clId="{02C6E852-23AA-44E3-9B64-245A93089889}" dt="2024-08-14T02:29:02.393" v="1882" actId="478"/>
          <ac:graphicFrameMkLst>
            <pc:docMk/>
            <pc:sldMk cId="1971058145" sldId="375"/>
            <ac:graphicFrameMk id="7" creationId="{350BE986-2DA3-7933-0596-1431494DD954}"/>
          </ac:graphicFrameMkLst>
        </pc:graphicFrameChg>
        <pc:graphicFrameChg chg="add mod modGraphic">
          <ac:chgData name="Cao Thanh" userId="df5f5f63f1938975" providerId="LiveId" clId="{02C6E852-23AA-44E3-9B64-245A93089889}" dt="2024-08-14T02:39:23.596" v="2179" actId="14734"/>
          <ac:graphicFrameMkLst>
            <pc:docMk/>
            <pc:sldMk cId="1971058145" sldId="375"/>
            <ac:graphicFrameMk id="9" creationId="{02845953-504B-E471-AE1F-DFB97437AF03}"/>
          </ac:graphicFrameMkLst>
        </pc:graphicFrameChg>
      </pc:sldChg>
      <pc:sldMasterChg chg="delSldLayout">
        <pc:chgData name="Cao Thanh" userId="df5f5f63f1938975" providerId="LiveId" clId="{02C6E852-23AA-44E3-9B64-245A93089889}" dt="2024-08-14T02:19:19.447" v="1584" actId="47"/>
        <pc:sldMasterMkLst>
          <pc:docMk/>
          <pc:sldMasterMk cId="0" sldId="2147483703"/>
        </pc:sldMasterMkLst>
        <pc:sldLayoutChg chg="del">
          <pc:chgData name="Cao Thanh" userId="df5f5f63f1938975" providerId="LiveId" clId="{02C6E852-23AA-44E3-9B64-245A93089889}" dt="2024-08-14T01:51:40.138" v="701" actId="47"/>
          <pc:sldLayoutMkLst>
            <pc:docMk/>
            <pc:sldMasterMk cId="0" sldId="2147483703"/>
            <pc:sldLayoutMk cId="0" sldId="2147483650"/>
          </pc:sldLayoutMkLst>
        </pc:sldLayoutChg>
        <pc:sldLayoutChg chg="del">
          <pc:chgData name="Cao Thanh" userId="df5f5f63f1938975" providerId="LiveId" clId="{02C6E852-23AA-44E3-9B64-245A93089889}" dt="2024-08-14T02:19:19.447" v="1584" actId="47"/>
          <pc:sldLayoutMkLst>
            <pc:docMk/>
            <pc:sldMasterMk cId="0" sldId="2147483703"/>
            <pc:sldLayoutMk cId="0" sldId="2147483659"/>
          </pc:sldLayoutMkLst>
        </pc:sldLayoutChg>
        <pc:sldLayoutChg chg="del">
          <pc:chgData name="Cao Thanh" userId="df5f5f63f1938975" providerId="LiveId" clId="{02C6E852-23AA-44E3-9B64-245A93089889}" dt="2024-08-14T02:13:30.129" v="1251" actId="47"/>
          <pc:sldLayoutMkLst>
            <pc:docMk/>
            <pc:sldMasterMk cId="0" sldId="2147483703"/>
            <pc:sldLayoutMk cId="0" sldId="2147483661"/>
          </pc:sldLayoutMkLst>
        </pc:sldLayoutChg>
      </pc:sldMasterChg>
    </pc:docChg>
  </pc:docChgLst>
  <pc:docChgLst>
    <pc:chgData name="Cao Thanh" userId="df5f5f63f1938975" providerId="LiveId" clId="{6EB59EB3-F5FB-485B-BF8C-6D26CEF18498}"/>
    <pc:docChg chg="custSel modSld">
      <pc:chgData name="Cao Thanh" userId="df5f5f63f1938975" providerId="LiveId" clId="{6EB59EB3-F5FB-485B-BF8C-6D26CEF18498}" dt="2024-08-14T03:06:54.005" v="87" actId="1076"/>
      <pc:docMkLst>
        <pc:docMk/>
      </pc:docMkLst>
      <pc:sldChg chg="addSp delSp modSp mod">
        <pc:chgData name="Cao Thanh" userId="df5f5f63f1938975" providerId="LiveId" clId="{6EB59EB3-F5FB-485B-BF8C-6D26CEF18498}" dt="2024-08-14T03:06:18.792" v="80" actId="20577"/>
        <pc:sldMkLst>
          <pc:docMk/>
          <pc:sldMk cId="2111279196" sldId="367"/>
        </pc:sldMkLst>
        <pc:spChg chg="add mod">
          <ac:chgData name="Cao Thanh" userId="df5f5f63f1938975" providerId="LiveId" clId="{6EB59EB3-F5FB-485B-BF8C-6D26CEF18498}" dt="2024-08-14T03:04:59.684" v="26"/>
          <ac:spMkLst>
            <pc:docMk/>
            <pc:sldMk cId="2111279196" sldId="367"/>
            <ac:spMk id="2" creationId="{A5A7DD54-B17C-5023-9B66-C3793A7544C7}"/>
          </ac:spMkLst>
        </pc:spChg>
        <pc:spChg chg="mod">
          <ac:chgData name="Cao Thanh" userId="df5f5f63f1938975" providerId="LiveId" clId="{6EB59EB3-F5FB-485B-BF8C-6D26CEF18498}" dt="2024-08-14T03:06:18.792" v="80" actId="20577"/>
          <ac:spMkLst>
            <pc:docMk/>
            <pc:sldMk cId="2111279196" sldId="367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4:59.065" v="25" actId="478"/>
          <ac:spMkLst>
            <pc:docMk/>
            <pc:sldMk cId="2111279196" sldId="367"/>
            <ac:spMk id="5" creationId="{8D61BB4C-740A-703E-91A5-6C47FBC9C0EC}"/>
          </ac:spMkLst>
        </pc:spChg>
      </pc:sldChg>
      <pc:sldChg chg="addSp delSp modSp mod">
        <pc:chgData name="Cao Thanh" userId="df5f5f63f1938975" providerId="LiveId" clId="{6EB59EB3-F5FB-485B-BF8C-6D26CEF18498}" dt="2024-08-14T03:05:32.836" v="39" actId="20577"/>
        <pc:sldMkLst>
          <pc:docMk/>
          <pc:sldMk cId="1160486726" sldId="368"/>
        </pc:sldMkLst>
        <pc:spChg chg="add mod">
          <ac:chgData name="Cao Thanh" userId="df5f5f63f1938975" providerId="LiveId" clId="{6EB59EB3-F5FB-485B-BF8C-6D26CEF18498}" dt="2024-08-14T03:05:03.387" v="28"/>
          <ac:spMkLst>
            <pc:docMk/>
            <pc:sldMk cId="1160486726" sldId="368"/>
            <ac:spMk id="2" creationId="{74ED7914-D4E6-59A4-D259-7FDF978AC026}"/>
          </ac:spMkLst>
        </pc:spChg>
        <pc:spChg chg="mod">
          <ac:chgData name="Cao Thanh" userId="df5f5f63f1938975" providerId="LiveId" clId="{6EB59EB3-F5FB-485B-BF8C-6D26CEF18498}" dt="2024-08-14T03:05:32.836" v="39" actId="20577"/>
          <ac:spMkLst>
            <pc:docMk/>
            <pc:sldMk cId="1160486726" sldId="368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5:03.056" v="27" actId="478"/>
          <ac:spMkLst>
            <pc:docMk/>
            <pc:sldMk cId="1160486726" sldId="368"/>
            <ac:spMk id="5" creationId="{8D61BB4C-740A-703E-91A5-6C47FBC9C0EC}"/>
          </ac:spMkLst>
        </pc:spChg>
      </pc:sldChg>
      <pc:sldChg chg="addSp modSp mod">
        <pc:chgData name="Cao Thanh" userId="df5f5f63f1938975" providerId="LiveId" clId="{6EB59EB3-F5FB-485B-BF8C-6D26CEF18498}" dt="2024-08-14T03:06:54.005" v="87" actId="1076"/>
        <pc:sldMkLst>
          <pc:docMk/>
          <pc:sldMk cId="2079052903" sldId="369"/>
        </pc:sldMkLst>
        <pc:spChg chg="add mod">
          <ac:chgData name="Cao Thanh" userId="df5f5f63f1938975" providerId="LiveId" clId="{6EB59EB3-F5FB-485B-BF8C-6D26CEF18498}" dt="2024-08-14T03:04:48.999" v="23" actId="571"/>
          <ac:spMkLst>
            <pc:docMk/>
            <pc:sldMk cId="2079052903" sldId="369"/>
            <ac:spMk id="2" creationId="{87B70486-5CE8-303F-DE49-ECDCFA006EF6}"/>
          </ac:spMkLst>
        </pc:spChg>
        <pc:spChg chg="mod">
          <ac:chgData name="Cao Thanh" userId="df5f5f63f1938975" providerId="LiveId" clId="{6EB59EB3-F5FB-485B-BF8C-6D26CEF18498}" dt="2024-08-14T03:06:54.005" v="87" actId="1076"/>
          <ac:spMkLst>
            <pc:docMk/>
            <pc:sldMk cId="2079052903" sldId="369"/>
            <ac:spMk id="4" creationId="{3D2D7DF5-ED58-D9E5-E4B0-F748D27BE9B2}"/>
          </ac:spMkLst>
        </pc:spChg>
        <pc:spChg chg="mod">
          <ac:chgData name="Cao Thanh" userId="df5f5f63f1938975" providerId="LiveId" clId="{6EB59EB3-F5FB-485B-BF8C-6D26CEF18498}" dt="2024-08-14T03:04:53.430" v="24" actId="1076"/>
          <ac:spMkLst>
            <pc:docMk/>
            <pc:sldMk cId="2079052903" sldId="369"/>
            <ac:spMk id="5" creationId="{8D61BB4C-740A-703E-91A5-6C47FBC9C0EC}"/>
          </ac:spMkLst>
        </pc:spChg>
        <pc:picChg chg="add mod">
          <ac:chgData name="Cao Thanh" userId="df5f5f63f1938975" providerId="LiveId" clId="{6EB59EB3-F5FB-485B-BF8C-6D26CEF18498}" dt="2024-08-14T03:04:48.999" v="23" actId="571"/>
          <ac:picMkLst>
            <pc:docMk/>
            <pc:sldMk cId="2079052903" sldId="369"/>
            <ac:picMk id="3" creationId="{694E59C6-10AD-D8E5-5736-93B460827C16}"/>
          </ac:picMkLst>
        </pc:picChg>
      </pc:sldChg>
      <pc:sldChg chg="addSp delSp modSp mod">
        <pc:chgData name="Cao Thanh" userId="df5f5f63f1938975" providerId="LiveId" clId="{6EB59EB3-F5FB-485B-BF8C-6D26CEF18498}" dt="2024-08-14T03:05:14.738" v="33"/>
        <pc:sldMkLst>
          <pc:docMk/>
          <pc:sldMk cId="537863219" sldId="370"/>
        </pc:sldMkLst>
        <pc:spChg chg="add del mod">
          <ac:chgData name="Cao Thanh" userId="df5f5f63f1938975" providerId="LiveId" clId="{6EB59EB3-F5FB-485B-BF8C-6D26CEF18498}" dt="2024-08-14T03:05:12.096" v="31" actId="478"/>
          <ac:spMkLst>
            <pc:docMk/>
            <pc:sldMk cId="537863219" sldId="370"/>
            <ac:spMk id="2" creationId="{88CDA44A-CFCF-7FD2-A892-2A1C68D2439A}"/>
          </ac:spMkLst>
        </pc:spChg>
        <pc:spChg chg="add mod">
          <ac:chgData name="Cao Thanh" userId="df5f5f63f1938975" providerId="LiveId" clId="{6EB59EB3-F5FB-485B-BF8C-6D26CEF18498}" dt="2024-08-14T03:05:14.738" v="33"/>
          <ac:spMkLst>
            <pc:docMk/>
            <pc:sldMk cId="537863219" sldId="370"/>
            <ac:spMk id="3" creationId="{6F3160D7-E2A8-7FA0-E667-FFE522155A64}"/>
          </ac:spMkLst>
        </pc:spChg>
        <pc:spChg chg="del">
          <ac:chgData name="Cao Thanh" userId="df5f5f63f1938975" providerId="LiveId" clId="{6EB59EB3-F5FB-485B-BF8C-6D26CEF18498}" dt="2024-08-14T03:05:14.470" v="32" actId="478"/>
          <ac:spMkLst>
            <pc:docMk/>
            <pc:sldMk cId="537863219" sldId="370"/>
            <ac:spMk id="5" creationId="{8D61BB4C-740A-703E-91A5-6C47FBC9C0EC}"/>
          </ac:spMkLst>
        </pc:spChg>
        <pc:spChg chg="del">
          <ac:chgData name="Cao Thanh" userId="df5f5f63f1938975" providerId="LiveId" clId="{6EB59EB3-F5FB-485B-BF8C-6D26CEF18498}" dt="2024-08-14T03:05:10.461" v="29" actId="478"/>
          <ac:spMkLst>
            <pc:docMk/>
            <pc:sldMk cId="537863219" sldId="370"/>
            <ac:spMk id="8" creationId="{5B26529B-74B4-A490-D1F4-E51EF799A85B}"/>
          </ac:spMkLst>
        </pc:spChg>
      </pc:sldChg>
      <pc:sldChg chg="modSp mod">
        <pc:chgData name="Cao Thanh" userId="df5f5f63f1938975" providerId="LiveId" clId="{6EB59EB3-F5FB-485B-BF8C-6D26CEF18498}" dt="2024-08-14T03:03:28.075" v="19" actId="20577"/>
        <pc:sldMkLst>
          <pc:docMk/>
          <pc:sldMk cId="3106340118" sldId="371"/>
        </pc:sldMkLst>
        <pc:spChg chg="mod">
          <ac:chgData name="Cao Thanh" userId="df5f5f63f1938975" providerId="LiveId" clId="{6EB59EB3-F5FB-485B-BF8C-6D26CEF18498}" dt="2024-08-14T03:03:28.075" v="19" actId="20577"/>
          <ac:spMkLst>
            <pc:docMk/>
            <pc:sldMk cId="3106340118" sldId="371"/>
            <ac:spMk id="13" creationId="{913F845F-5059-28D7-C4C2-0E305A9BA54E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2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05aad17dc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05aad17dc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62" r:id="rId4"/>
    <p:sldLayoutId id="2147483696" r:id="rId5"/>
    <p:sldLayoutId id="2147483697" r:id="rId6"/>
    <p:sldLayoutId id="2147483698" r:id="rId7"/>
    <p:sldLayoutId id="214748369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82;p59"/>
          <p:cNvSpPr txBox="1">
            <a:spLocks/>
          </p:cNvSpPr>
          <p:nvPr/>
        </p:nvSpPr>
        <p:spPr>
          <a:xfrm>
            <a:off x="0" y="640114"/>
            <a:ext cx="9144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br>
              <a:rPr lang="vi-VN" sz="4500" b="1" dirty="0">
                <a:latin typeface="+mn-lt"/>
                <a:cs typeface="Mongolian Baiti" panose="03000500000000000000" pitchFamily="66" charset="0"/>
              </a:rPr>
            </a:br>
            <a:r>
              <a:rPr lang="vi-VN" sz="4500" b="1" dirty="0">
                <a:latin typeface="+mn-lt"/>
                <a:cs typeface="Mongolian Baiti" panose="03000500000000000000" pitchFamily="66" charset="0"/>
              </a:rPr>
              <a:t>LÀM THẾ NÀO ĐỂ MÙA HÈ CỦA SINH VIÊN ĐƯỢC THOẢI MÁI</a:t>
            </a:r>
          </a:p>
        </p:txBody>
      </p:sp>
      <p:sp>
        <p:nvSpPr>
          <p:cNvPr id="53" name="Google Shape;483;p59"/>
          <p:cNvSpPr txBox="1">
            <a:spLocks/>
          </p:cNvSpPr>
          <p:nvPr/>
        </p:nvSpPr>
        <p:spPr>
          <a:xfrm>
            <a:off x="1040000" y="2839772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+mn-lt"/>
              </a:rPr>
              <a:t>Giáo viên hướng dẫn: Tiết Thuỵ Tường Vy</a:t>
            </a:r>
            <a:endParaRPr lang="vi-VN">
              <a:latin typeface="+mn-lt"/>
            </a:endParaRPr>
          </a:p>
        </p:txBody>
      </p:sp>
      <p:sp>
        <p:nvSpPr>
          <p:cNvPr id="54" name="Google Shape;483;p59">
            <a:extLst>
              <a:ext uri="{FF2B5EF4-FFF2-40B4-BE49-F238E27FC236}">
                <a16:creationId xmlns:a16="http://schemas.microsoft.com/office/drawing/2014/main" id="{FD8FA87B-2EB2-A7D1-4D54-91952152242E}"/>
              </a:ext>
            </a:extLst>
          </p:cNvPr>
          <p:cNvSpPr txBox="1">
            <a:spLocks/>
          </p:cNvSpPr>
          <p:nvPr/>
        </p:nvSpPr>
        <p:spPr>
          <a:xfrm>
            <a:off x="1039950" y="3204275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+mj-lt"/>
              </a:rPr>
              <a:t>Môn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học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: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Tư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duy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kế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dự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án</a:t>
            </a:r>
            <a:endParaRPr lang="vi-VN" dirty="0">
              <a:latin typeface="+mj-lt"/>
            </a:endParaRPr>
          </a:p>
        </p:txBody>
      </p:sp>
      <p:sp>
        <p:nvSpPr>
          <p:cNvPr id="55" name="Google Shape;483;p59">
            <a:extLst>
              <a:ext uri="{FF2B5EF4-FFF2-40B4-BE49-F238E27FC236}">
                <a16:creationId xmlns:a16="http://schemas.microsoft.com/office/drawing/2014/main" id="{B7B55525-7C9E-D6A8-5FF2-C490E3C8BA90}"/>
              </a:ext>
            </a:extLst>
          </p:cNvPr>
          <p:cNvSpPr txBox="1">
            <a:spLocks/>
          </p:cNvSpPr>
          <p:nvPr/>
        </p:nvSpPr>
        <p:spPr>
          <a:xfrm>
            <a:off x="1039950" y="3575788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+mj-lt"/>
              </a:rPr>
              <a:t>Lớp: 23DTHD4</a:t>
            </a:r>
            <a:endParaRPr lang="vi-VN">
              <a:latin typeface="+mj-lt"/>
            </a:endParaRPr>
          </a:p>
        </p:txBody>
      </p:sp>
      <p:sp>
        <p:nvSpPr>
          <p:cNvPr id="56" name="Google Shape;483;p59">
            <a:extLst>
              <a:ext uri="{FF2B5EF4-FFF2-40B4-BE49-F238E27FC236}">
                <a16:creationId xmlns:a16="http://schemas.microsoft.com/office/drawing/2014/main" id="{1568C01B-C0CA-D810-0664-86C0807E1728}"/>
              </a:ext>
            </a:extLst>
          </p:cNvPr>
          <p:cNvSpPr txBox="1">
            <a:spLocks/>
          </p:cNvSpPr>
          <p:nvPr/>
        </p:nvSpPr>
        <p:spPr>
          <a:xfrm>
            <a:off x="5249804" y="4570061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3</a:t>
            </a:r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483;p59">
            <a:extLst>
              <a:ext uri="{FF2B5EF4-FFF2-40B4-BE49-F238E27FC236}">
                <a16:creationId xmlns:a16="http://schemas.microsoft.com/office/drawing/2014/main" id="{6C10865D-88BC-D1F0-4970-1ED973C29683}"/>
              </a:ext>
            </a:extLst>
          </p:cNvPr>
          <p:cNvSpPr txBox="1">
            <a:spLocks/>
          </p:cNvSpPr>
          <p:nvPr/>
        </p:nvSpPr>
        <p:spPr>
          <a:xfrm>
            <a:off x="-2066031" y="7973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b="0" i="0">
                <a:solidFill>
                  <a:srgbClr val="000000"/>
                </a:solidFill>
                <a:effectLst/>
                <a:latin typeface="+mn-lt"/>
                <a:ea typeface="Vidaloka" panose="020B0604020202020204" charset="0"/>
                <a:cs typeface="Mongolian Baiti" panose="03000500000000000000" pitchFamily="66" charset="0"/>
              </a:rPr>
              <a:t>Thuyết trình cuối kỳ</a:t>
            </a:r>
            <a:endParaRPr lang="vi-VN" dirty="0">
              <a:latin typeface="+mn-lt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0747-39EA-7A37-F1D5-E5C849FF174F}"/>
              </a:ext>
            </a:extLst>
          </p:cNvPr>
          <p:cNvCxnSpPr>
            <a:cxnSpLocks/>
          </p:cNvCxnSpPr>
          <p:nvPr/>
        </p:nvCxnSpPr>
        <p:spPr>
          <a:xfrm>
            <a:off x="356839" y="26470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0C442-5BEA-808E-CEBC-87DEAC73AC18}"/>
              </a:ext>
            </a:extLst>
          </p:cNvPr>
          <p:cNvCxnSpPr>
            <a:cxnSpLocks/>
          </p:cNvCxnSpPr>
          <p:nvPr/>
        </p:nvCxnSpPr>
        <p:spPr>
          <a:xfrm>
            <a:off x="347314" y="11992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71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9F4CBC-A69C-CE9B-B4C9-A2AE0C752FC5}"/>
              </a:ext>
            </a:extLst>
          </p:cNvPr>
          <p:cNvSpPr txBox="1"/>
          <p:nvPr/>
        </p:nvSpPr>
        <p:spPr>
          <a:xfrm>
            <a:off x="2955469" y="-8014458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0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739585"/>
            <a:ext cx="4007004" cy="2355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Cải thiện hiệu quả học tập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Cung cấp kỹ năng và thực hành quản lý thời gian hiệu quả.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Tạo một môi trường giúp sinh viên tương tác, học hỏi lẫn nhau.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Giới hạn số lượng sinh viên tham gia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Đòi hỏi một số chi phí nhất định.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Thời lượng có hạn</a:t>
            </a:r>
            <a:r>
              <a:rPr lang="en-US" sz="1600"/>
              <a:t>.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/>
              <a:t>Được sự hỗ trợ từ các tổ chức, các cá nhân và doanh nghiệp.</a:t>
            </a:r>
            <a:endParaRPr lang="en-US" sz="160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/>
              <a:t>Giải quyết được vấn đề thực tế.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 dirty="0"/>
              <a:t>Sinh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mùa</a:t>
            </a:r>
            <a:r>
              <a:rPr lang="en-US" sz="1600" dirty="0"/>
              <a:t> </a:t>
            </a:r>
            <a:r>
              <a:rPr lang="en-US" sz="1600" dirty="0" err="1"/>
              <a:t>hè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ít</a:t>
            </a:r>
            <a:r>
              <a:rPr lang="en-US" sz="1600" dirty="0"/>
              <a:t> </a:t>
            </a:r>
            <a:r>
              <a:rPr lang="en-US" sz="1600" dirty="0" err="1"/>
              <a:t>thời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rảnh</a:t>
            </a:r>
            <a:r>
              <a:rPr lang="en-US" sz="1600" dirty="0"/>
              <a:t>.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Đòi hỏi việc tổ chức phải chuẩn bị kỹ lưỡng.</a:t>
            </a:r>
          </a:p>
        </p:txBody>
      </p:sp>
    </p:spTree>
    <p:extLst>
      <p:ext uri="{BB962C8B-B14F-4D97-AF65-F5344CB8AC3E}">
        <p14:creationId xmlns:p14="http://schemas.microsoft.com/office/powerpoint/2010/main" val="352419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vi-VN" sz="3200" b="1" dirty="0"/>
              <a:t>Trại hè ”Xanh Mát Tao Đàn”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Cao Tấn Thành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75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3167830" y="878229"/>
            <a:ext cx="522109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 err="1">
                <a:latin typeface="+mn-lt"/>
                <a:cs typeface="Times New Roman"/>
              </a:rPr>
              <a:t>Đây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là</a:t>
            </a:r>
            <a:r>
              <a:rPr lang="en-US" sz="2400" b="0" spc="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một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hành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trình</a:t>
            </a:r>
            <a:r>
              <a:rPr lang="en-US" sz="2400" b="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khám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spc="-25" dirty="0" err="1">
                <a:latin typeface="+mn-lt"/>
                <a:cs typeface="Times New Roman"/>
              </a:rPr>
              <a:t>phá</a:t>
            </a:r>
            <a:r>
              <a:rPr lang="en-US" sz="2400" b="0" spc="-2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và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trải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nghiệm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spc="-10" dirty="0" err="1">
                <a:latin typeface="+mn-lt"/>
                <a:cs typeface="Times New Roman"/>
              </a:rPr>
              <a:t>không</a:t>
            </a:r>
            <a:r>
              <a:rPr lang="en-US" sz="2400" b="0" spc="-1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gian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xanh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mát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của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công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viên</a:t>
            </a:r>
            <a:r>
              <a:rPr lang="en-US" sz="2400" dirty="0">
                <a:latin typeface="+mn-lt"/>
                <a:cs typeface="Times New Roman"/>
              </a:rPr>
              <a:t> </a:t>
            </a:r>
            <a:r>
              <a:rPr lang="en-US" sz="2400" b="0" spc="-25" dirty="0">
                <a:latin typeface="+mn-lt"/>
                <a:cs typeface="Times New Roman"/>
              </a:rPr>
              <a:t>Tao </a:t>
            </a:r>
            <a:r>
              <a:rPr lang="en-US" sz="2400" b="0" spc="-20" dirty="0" err="1">
                <a:latin typeface="+mn-lt"/>
                <a:cs typeface="Times New Roman"/>
              </a:rPr>
              <a:t>Đàn</a:t>
            </a:r>
            <a:r>
              <a:rPr lang="en-US" sz="2400" b="0" spc="-20" dirty="0">
                <a:latin typeface="+mn-lt"/>
                <a:cs typeface="Times New Roman"/>
              </a:rPr>
              <a:t>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dirty="0">
                <a:latin typeface="+mn-lt"/>
                <a:cs typeface="Times New Roman"/>
              </a:rPr>
              <a:t>Được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tham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gia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hoạt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spc="-20" dirty="0">
                <a:latin typeface="+mn-lt"/>
                <a:cs typeface="Times New Roman"/>
              </a:rPr>
              <a:t>động </a:t>
            </a:r>
            <a:r>
              <a:rPr lang="vi-VN" sz="2400" spc="-25" dirty="0">
                <a:latin typeface="+mn-lt"/>
                <a:cs typeface="Times New Roman"/>
              </a:rPr>
              <a:t>hấp </a:t>
            </a:r>
            <a:r>
              <a:rPr lang="vi-VN" sz="2400" spc="-20" dirty="0">
                <a:latin typeface="+mn-lt"/>
                <a:cs typeface="Times New Roman"/>
              </a:rPr>
              <a:t>dẫn.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spc="-20" dirty="0">
                <a:latin typeface="+mn-lt"/>
                <a:cs typeface="Times New Roman"/>
              </a:rPr>
              <a:t>Đây </a:t>
            </a:r>
            <a:r>
              <a:rPr lang="vi-VN" sz="2400" dirty="0">
                <a:latin typeface="+mn-lt"/>
                <a:cs typeface="Times New Roman"/>
              </a:rPr>
              <a:t>là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cơ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hội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để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bạn</a:t>
            </a:r>
            <a:r>
              <a:rPr lang="vi-VN" sz="2400" spc="-25" dirty="0">
                <a:latin typeface="+mn-lt"/>
                <a:cs typeface="Times New Roman"/>
              </a:rPr>
              <a:t> rèn </a:t>
            </a:r>
            <a:r>
              <a:rPr lang="vi-VN" sz="2400" dirty="0">
                <a:latin typeface="+mn-lt"/>
                <a:cs typeface="Times New Roman"/>
              </a:rPr>
              <a:t>luyện</a:t>
            </a:r>
            <a:r>
              <a:rPr lang="vi-VN" sz="2400" spc="-85" dirty="0">
                <a:latin typeface="+mn-lt"/>
                <a:cs typeface="Times New Roman"/>
              </a:rPr>
              <a:t> </a:t>
            </a:r>
            <a:r>
              <a:rPr lang="vi-VN" sz="2400" spc="-25" dirty="0">
                <a:latin typeface="+mn-lt"/>
                <a:cs typeface="Times New Roman"/>
              </a:rPr>
              <a:t>kỹ </a:t>
            </a:r>
            <a:r>
              <a:rPr lang="vi-VN" sz="2400" spc="-20" dirty="0">
                <a:latin typeface="+mn-lt"/>
                <a:cs typeface="Times New Roman"/>
              </a:rPr>
              <a:t>năng </a:t>
            </a:r>
            <a:r>
              <a:rPr lang="vi-VN" sz="2400" spc="-10" dirty="0">
                <a:latin typeface="+mn-lt"/>
                <a:cs typeface="Times New Roman"/>
              </a:rPr>
              <a:t>sống, </a:t>
            </a:r>
            <a:r>
              <a:rPr lang="vi-VN" sz="2400" spc="-20" dirty="0">
                <a:latin typeface="+mn-lt"/>
                <a:cs typeface="Times New Roman"/>
              </a:rPr>
              <a:t>giao </a:t>
            </a:r>
            <a:r>
              <a:rPr lang="vi-VN" sz="2400" spc="-25" dirty="0">
                <a:latin typeface="+mn-lt"/>
                <a:cs typeface="Times New Roman"/>
              </a:rPr>
              <a:t>lưu kết </a:t>
            </a:r>
            <a:r>
              <a:rPr lang="vi-VN" sz="2400" spc="-20" dirty="0">
                <a:latin typeface="+mn-lt"/>
                <a:cs typeface="Times New Roman"/>
              </a:rPr>
              <a:t>bạn.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04D08-C958-F8F2-E5A8-ADD4A5C56075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530E8B-116F-6070-E66A-424EDEDFE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5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7:30 - 8:00: Tập trung tại điểm hẹn,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làm quen, chia nhóm.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8:00 - 9:00: Lên xe, di chuyển đến công viên Tao Đàn.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9:00 - 9:30: Khởi động với các trò chơi,  vận động nhẹ nhàng, làm quen.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9:30 - 11:30: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Team building: Tổ chức các trò chơi 	như kéo co, vượt chướng ngại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vật, giải mã mật thư... tại các bãi cỏ.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342CBD-8454-B5E8-6A26-EBEFA052668F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7D2501-CCEC-5999-ED65-646AF0AA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A7DD54-B17C-5023-9B66-C3793A7544C7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127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11:30 - 12:30: Ăn trưa</a:t>
            </a:r>
          </a:p>
          <a:p>
            <a:pPr marL="342900" marR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12:30 - 14:00: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Tham quan: Khám phá các góc nhỏ của công viên, đền Vua Hùng,</a:t>
            </a:r>
            <a:r>
              <a:rPr lang="vi-VN" sz="2400" dirty="0">
                <a:ea typeface="MS Mincho" panose="02020609040205080304" pitchFamily="49" charset="-128"/>
              </a:rPr>
              <a:t> 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khu mộ cổ.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14:00 - 15:30: 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Dọn dẹp: Thu gom rác, giữ gìn vệ 	  sinh công viên.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Tổng kết: Trao giải cho các đội xuất	   sắc, chụp ảnh lưu niệm.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15:30: Kết thúc chương trình, di chuyển về.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6529B-74B4-A490-D1F4-E51EF799A85B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D7914-D4E6-59A4-D259-7FDF978AC026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48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55469" y="335746"/>
            <a:ext cx="61885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doanh nghiệp.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sự đóng góp từ mạnh 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thường quân.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Bán vé tham gia.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Nhân sự: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tình nguyện viên.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Thuê người tổ chức.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các chuyên gia trong lĩnh vực.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Truyền thông: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Qua các mạng xã hội như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Facebook, Instagram, Tiktok.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160D7-E2A8-7FA0-E667-FFE522155A64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7863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Đa dạng hoạt động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Phát triển kỹ năng mềm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Giúp sinh viên thoải mái hơn sau một học kỳ hè căn thẳng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tổ chức khá cao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Cần nhiều thời gian chuẩn bị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Yêu cầu cao về kỹ năng tổ chức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pt-BR" sz="1600" dirty="0"/>
              <a:t>Nhu cầu tham gia cao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Tăng cường sức khỏe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Thời tiết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Chất lượng hoạt động</a:t>
            </a:r>
          </a:p>
        </p:txBody>
      </p:sp>
    </p:spTree>
    <p:extLst>
      <p:ext uri="{BB962C8B-B14F-4D97-AF65-F5344CB8AC3E}">
        <p14:creationId xmlns:p14="http://schemas.microsoft.com/office/powerpoint/2010/main" val="310634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STALLS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Phan Quốc Huy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825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A534F1-B0C6-415C-CCF2-F473CA81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72" y="587296"/>
            <a:ext cx="2584916" cy="3656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2h00 – 4h30: Tổ chức các gian hàng, trò chơi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8378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>
            <a:spLocks/>
          </p:cNvSpPr>
          <p:nvPr/>
        </p:nvSpPr>
        <p:spPr>
          <a:xfrm>
            <a:off x="332812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NGUYÊN</a:t>
            </a:r>
            <a:r>
              <a:rPr lang="en-US" sz="2400" b="1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NHÂN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CỤ</a:t>
            </a:r>
            <a:r>
              <a:rPr lang="en-US" sz="2400" b="1" spc="-3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THỂ</a:t>
            </a:r>
            <a:endParaRPr lang="en-US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97" name="Google Shape;497;p61"/>
          <p:cNvSpPr txBox="1">
            <a:spLocks/>
          </p:cNvSpPr>
          <p:nvPr/>
        </p:nvSpPr>
        <p:spPr>
          <a:xfrm>
            <a:off x="3166396" y="2720285"/>
            <a:ext cx="281286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+mj-lt"/>
              </a:rPr>
              <a:t>Bởi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vì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bài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nhiều</a:t>
            </a:r>
            <a:r>
              <a:rPr lang="en-US" spc="-5">
                <a:latin typeface="+mj-lt"/>
              </a:rPr>
              <a:t> </a:t>
            </a:r>
            <a:r>
              <a:rPr lang="en-US" spc="-10">
                <a:latin typeface="+mj-lt"/>
              </a:rPr>
              <a:t>trong </a:t>
            </a:r>
            <a:r>
              <a:rPr lang="en-US">
                <a:latin typeface="+mj-lt"/>
              </a:rPr>
              <a:t>khi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kỳ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hè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lại</a:t>
            </a:r>
            <a:r>
              <a:rPr lang="en-US" spc="-5">
                <a:latin typeface="+mj-lt"/>
              </a:rPr>
              <a:t> </a:t>
            </a:r>
            <a:r>
              <a:rPr lang="en-US" spc="-20">
                <a:latin typeface="+mj-lt"/>
              </a:rPr>
              <a:t>ngắn</a:t>
            </a:r>
            <a:endParaRPr lang="en-US" dirty="0">
              <a:latin typeface="+mj-lt"/>
            </a:endParaRPr>
          </a:p>
        </p:txBody>
      </p:sp>
      <p:sp>
        <p:nvSpPr>
          <p:cNvPr id="501" name="Google Shape;501;p61"/>
          <p:cNvSpPr txBox="1">
            <a:spLocks/>
          </p:cNvSpPr>
          <p:nvPr/>
        </p:nvSpPr>
        <p:spPr>
          <a:xfrm>
            <a:off x="6133280" y="2119071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>
                <a:latin typeface="+mj-lt"/>
                <a:cs typeface="Times New Roman" panose="02020603050405020304" pitchFamily="18" charset="0"/>
              </a:rPr>
              <a:t>MỤC</a:t>
            </a:r>
            <a:r>
              <a:rPr lang="en-US" sz="2400" b="1" spc="-15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>
                <a:latin typeface="+mj-lt"/>
                <a:cs typeface="Times New Roman" panose="02020603050405020304" pitchFamily="18" charset="0"/>
              </a:rPr>
              <a:t>TIÊU</a:t>
            </a:r>
            <a:r>
              <a:rPr lang="en-US" sz="2400" b="1" spc="-25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>
                <a:latin typeface="+mj-lt"/>
                <a:cs typeface="Times New Roman" panose="02020603050405020304" pitchFamily="18" charset="0"/>
              </a:rPr>
              <a:t>GIẢI</a:t>
            </a:r>
            <a:r>
              <a:rPr lang="en-US" sz="2400" b="1" spc="-25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>
                <a:latin typeface="+mj-lt"/>
                <a:cs typeface="Times New Roman" panose="02020603050405020304" pitchFamily="18" charset="0"/>
              </a:rPr>
              <a:t>QUYẾT</a:t>
            </a:r>
            <a:r>
              <a:rPr lang="en-US" sz="240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02" name="Google Shape;502;p61"/>
          <p:cNvSpPr txBox="1">
            <a:spLocks/>
          </p:cNvSpPr>
          <p:nvPr/>
        </p:nvSpPr>
        <p:spPr>
          <a:xfrm>
            <a:off x="6076586" y="2660949"/>
            <a:ext cx="279745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+mj-lt"/>
              </a:rPr>
              <a:t>Tìm</a:t>
            </a:r>
            <a:r>
              <a:rPr lang="en-US" spc="-15">
                <a:latin typeface="+mj-lt"/>
              </a:rPr>
              <a:t> </a:t>
            </a:r>
            <a:r>
              <a:rPr lang="en-US">
                <a:latin typeface="+mj-lt"/>
              </a:rPr>
              <a:t>ra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các</a:t>
            </a:r>
            <a:r>
              <a:rPr lang="en-US" spc="-15">
                <a:latin typeface="+mj-lt"/>
              </a:rPr>
              <a:t> </a:t>
            </a:r>
            <a:r>
              <a:rPr lang="en-US">
                <a:latin typeface="+mj-lt"/>
              </a:rPr>
              <a:t>giải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pháp</a:t>
            </a:r>
            <a:r>
              <a:rPr lang="en-US" spc="-25">
                <a:latin typeface="+mj-lt"/>
              </a:rPr>
              <a:t> </a:t>
            </a:r>
            <a:r>
              <a:rPr lang="en-US" spc="-20">
                <a:latin typeface="+mj-lt"/>
              </a:rPr>
              <a:t>giúp </a:t>
            </a:r>
            <a:r>
              <a:rPr lang="en-US">
                <a:latin typeface="+mj-lt"/>
              </a:rPr>
              <a:t>sinh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viên</a:t>
            </a:r>
            <a:r>
              <a:rPr lang="en-US" spc="-20">
                <a:latin typeface="+mj-lt"/>
              </a:rPr>
              <a:t> </a:t>
            </a:r>
            <a:r>
              <a:rPr lang="en-US">
                <a:latin typeface="+mj-lt"/>
              </a:rPr>
              <a:t>cảm</a:t>
            </a:r>
            <a:r>
              <a:rPr lang="en-US" spc="-20">
                <a:latin typeface="+mj-lt"/>
              </a:rPr>
              <a:t> </a:t>
            </a:r>
            <a:r>
              <a:rPr lang="en-US">
                <a:latin typeface="+mj-lt"/>
              </a:rPr>
              <a:t>thấy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thoải</a:t>
            </a:r>
            <a:r>
              <a:rPr lang="en-US" spc="-20">
                <a:latin typeface="+mj-lt"/>
              </a:rPr>
              <a:t> </a:t>
            </a:r>
            <a:r>
              <a:rPr lang="en-US">
                <a:latin typeface="+mj-lt"/>
              </a:rPr>
              <a:t>mái</a:t>
            </a:r>
            <a:r>
              <a:rPr lang="en-US" spc="-20">
                <a:latin typeface="+mj-lt"/>
              </a:rPr>
              <a:t> </a:t>
            </a:r>
            <a:r>
              <a:rPr lang="en-US">
                <a:latin typeface="+mj-lt"/>
              </a:rPr>
              <a:t>vào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20">
                <a:latin typeface="+mj-lt"/>
              </a:rPr>
              <a:t> </a:t>
            </a:r>
            <a:r>
              <a:rPr lang="en-US">
                <a:latin typeface="+mj-lt"/>
              </a:rPr>
              <a:t>kỳ</a:t>
            </a:r>
            <a:r>
              <a:rPr lang="en-US" spc="-20">
                <a:latin typeface="+mj-lt"/>
              </a:rPr>
              <a:t> </a:t>
            </a:r>
            <a:r>
              <a:rPr lang="en-US" spc="-25">
                <a:latin typeface="+mj-lt"/>
              </a:rPr>
              <a:t>hè</a:t>
            </a:r>
            <a:endParaRPr lang="en-US" dirty="0">
              <a:latin typeface="+mj-lt"/>
            </a:endParaRPr>
          </a:p>
        </p:txBody>
      </p:sp>
      <p:sp>
        <p:nvSpPr>
          <p:cNvPr id="504" name="Google Shape;504;p61"/>
          <p:cNvSpPr txBox="1">
            <a:spLocks/>
          </p:cNvSpPr>
          <p:nvPr/>
        </p:nvSpPr>
        <p:spPr>
          <a:xfrm>
            <a:off x="4051575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02</a:t>
            </a:r>
          </a:p>
        </p:txBody>
      </p:sp>
      <p:sp>
        <p:nvSpPr>
          <p:cNvPr id="505" name="Google Shape;505;p61"/>
          <p:cNvSpPr txBox="1">
            <a:spLocks/>
          </p:cNvSpPr>
          <p:nvPr/>
        </p:nvSpPr>
        <p:spPr>
          <a:xfrm>
            <a:off x="6856730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03</a:t>
            </a:r>
          </a:p>
        </p:txBody>
      </p:sp>
      <p:sp>
        <p:nvSpPr>
          <p:cNvPr id="21" name="Google Shape;501;p61">
            <a:extLst>
              <a:ext uri="{FF2B5EF4-FFF2-40B4-BE49-F238E27FC236}">
                <a16:creationId xmlns:a16="http://schemas.microsoft.com/office/drawing/2014/main" id="{62C23D09-68CE-7EC9-1DC3-1E1763BC3E61}"/>
              </a:ext>
            </a:extLst>
          </p:cNvPr>
          <p:cNvSpPr txBox="1">
            <a:spLocks/>
          </p:cNvSpPr>
          <p:nvPr/>
        </p:nvSpPr>
        <p:spPr>
          <a:xfrm>
            <a:off x="53067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DỰ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ÁN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endParaRPr lang="vi-VN" sz="2400" b="1" spc="-25" dirty="0">
              <a:latin typeface="+mj-lt"/>
              <a:cs typeface="Times New Roman" panose="02020603050405020304" pitchFamily="18" charset="0"/>
            </a:endParaRPr>
          </a:p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NHÓM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Google Shape;502;p61">
            <a:extLst>
              <a:ext uri="{FF2B5EF4-FFF2-40B4-BE49-F238E27FC236}">
                <a16:creationId xmlns:a16="http://schemas.microsoft.com/office/drawing/2014/main" id="{26FC3171-F7AE-EFA1-B90A-B2E61F7C7318}"/>
              </a:ext>
            </a:extLst>
          </p:cNvPr>
          <p:cNvSpPr txBox="1">
            <a:spLocks/>
          </p:cNvSpPr>
          <p:nvPr/>
        </p:nvSpPr>
        <p:spPr>
          <a:xfrm>
            <a:off x="126070" y="2660949"/>
            <a:ext cx="329531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2066" marR="273685" indent="0">
              <a:lnSpc>
                <a:spcPct val="100000"/>
              </a:lnSpc>
              <a:spcBef>
                <a:spcPts val="50"/>
              </a:spcBef>
              <a:buSzPct val="101408"/>
              <a:tabLst>
                <a:tab pos="466725" algn="l"/>
              </a:tabLst>
            </a:pPr>
            <a:r>
              <a:rPr lang="en-US" sz="1400" dirty="0" err="1">
                <a:latin typeface="+mj-lt"/>
                <a:cs typeface="Arial"/>
              </a:rPr>
              <a:t>Nhiều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sinh</a:t>
            </a:r>
            <a:r>
              <a:rPr lang="en-US" sz="1400" spc="-1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viên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>
                <a:latin typeface="+mj-lt"/>
                <a:cs typeface="Arial"/>
              </a:rPr>
              <a:t>HUTECH</a:t>
            </a:r>
            <a:r>
              <a:rPr lang="en-US" sz="1400" spc="-4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cảm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0" dirty="0" err="1">
                <a:latin typeface="+mj-lt"/>
                <a:cs typeface="Arial"/>
              </a:rPr>
              <a:t>thấy</a:t>
            </a:r>
            <a:r>
              <a:rPr lang="en-US" sz="1400" spc="-2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chịu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phải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vào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5" dirty="0" err="1">
                <a:latin typeface="+mj-lt"/>
                <a:cs typeface="Arial"/>
              </a:rPr>
              <a:t>hè</a:t>
            </a:r>
            <a:endParaRPr lang="en-US" sz="1400" dirty="0">
              <a:latin typeface="+mj-lt"/>
              <a:cs typeface="Arial"/>
            </a:endParaRPr>
          </a:p>
        </p:txBody>
      </p:sp>
      <p:sp>
        <p:nvSpPr>
          <p:cNvPr id="23" name="Google Shape;505;p61">
            <a:extLst>
              <a:ext uri="{FF2B5EF4-FFF2-40B4-BE49-F238E27FC236}">
                <a16:creationId xmlns:a16="http://schemas.microsoft.com/office/drawing/2014/main" id="{E6CF9DED-699F-631D-BC93-ADED5AE99096}"/>
              </a:ext>
            </a:extLst>
          </p:cNvPr>
          <p:cNvSpPr txBox="1">
            <a:spLocks/>
          </p:cNvSpPr>
          <p:nvPr/>
        </p:nvSpPr>
        <p:spPr>
          <a:xfrm>
            <a:off x="1254125" y="1330436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Vidaloka"/>
              <a:buNone/>
              <a:defRPr sz="38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dirty="0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80374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CED14-4D8A-D92B-E9D1-3E116E4B85A5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Bố trí: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200" b="1" dirty="0"/>
              <a:t>Chia làm 2 khu: 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trái</a:t>
            </a:r>
            <a:r>
              <a:rPr lang="vi-VN" sz="2000" dirty="0"/>
              <a:t>: 8 gian hàng với các món yêu thích của nhiều sinh viên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+ 5 gian thức ăn: Bánh đồng xu, takoyaki, mì trộn,...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+ 3 gian thức uống: trà mảng cầu, cà phê muối,...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phải</a:t>
            </a:r>
            <a:r>
              <a:rPr lang="vi-VN" sz="2000" dirty="0"/>
              <a:t>: Các trò chơi nhân gian và trí tuệ: cà kheo, ô ăn quan, cờ vua,...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222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48439-420B-AF91-68AE-75783D71F30F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938228"/>
            <a:ext cx="898044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Có một quầy bán phiếu ở giữa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Mỗi sinh viên bỏ ra khoảng 7 nghìn sẽ được một phiếu ăn hoặc uống và sẽ đi tới các gian hàng ở bên trái để đổi lấy một phần thức ăn hay thức uống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trò chơi bên phải sẽ được chơi tự do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9F9B5-2945-D6C8-3509-95E88ED9ECA8}"/>
              </a:ext>
            </a:extLst>
          </p:cNvPr>
          <p:cNvSpPr txBox="1"/>
          <p:nvPr/>
        </p:nvSpPr>
        <p:spPr>
          <a:xfrm>
            <a:off x="282498" y="3175639"/>
            <a:ext cx="2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Truyền thông: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AAB56-94CB-D38B-84F0-01E76D1E3DE3}"/>
              </a:ext>
            </a:extLst>
          </p:cNvPr>
          <p:cNvSpPr txBox="1"/>
          <p:nvPr/>
        </p:nvSpPr>
        <p:spPr>
          <a:xfrm>
            <a:off x="282498" y="3799250"/>
            <a:ext cx="712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-  Các trang hay group sinh viên của trường HUTECH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78618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3098099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không gian vui vẻ cho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Giải quyết tâm lý sinh viên hiệu quả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Có khá nhiều hoạt động cho sinh viên tham gia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Quá trình chuẩn bị gặp nhiều khó khăn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Nhiều rủi ro: an toàn thực phẩm, mất cắp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Số lượng đồ ăn, thức uống có hạn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nhiều mối quan hệ mới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Dể thu thập ý kiến để thay đổi hay cải thiện dự án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không được đảm bảo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Có khả năng bị từ chối khi đi kêu gọi ở nhiều nơi</a:t>
            </a:r>
          </a:p>
        </p:txBody>
      </p:sp>
    </p:spTree>
    <p:extLst>
      <p:ext uri="{BB962C8B-B14F-4D97-AF65-F5344CB8AC3E}">
        <p14:creationId xmlns:p14="http://schemas.microsoft.com/office/powerpoint/2010/main" val="15251660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>
            <a:extLst>
              <a:ext uri="{FF2B5EF4-FFF2-40B4-BE49-F238E27FC236}">
                <a16:creationId xmlns:a16="http://schemas.microsoft.com/office/drawing/2014/main" id="{262E1047-6E29-8C1A-DCF2-04865CF0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515478"/>
              </p:ext>
            </p:extLst>
          </p:nvPr>
        </p:nvGraphicFramePr>
        <p:xfrm>
          <a:off x="381000" y="885412"/>
          <a:ext cx="8382000" cy="3887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thu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hút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sự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chú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ý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của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người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9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có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thể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thỏa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mãn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tất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cả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các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điều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kiện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ràng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buộc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103">
                <a:tc>
                  <a:txBody>
                    <a:bodyPr/>
                    <a:lstStyle/>
                    <a:p>
                      <a:pPr marL="68580" marR="508000">
                        <a:lnSpc>
                          <a:spcPct val="114999"/>
                        </a:lnSpc>
                        <a:spcBef>
                          <a:spcPts val="14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Khi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 được</a:t>
                      </a:r>
                      <a:r>
                        <a:rPr sz="2200" spc="-3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áp dụng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mang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lại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đóng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góp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cho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xã hội và không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vi phạm các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chuẩn mực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đạo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đức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962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 pháp có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tính độc đáo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và đặc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biệt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1988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lang="vi-VN" sz="2200">
                          <a:latin typeface="+mn-lt"/>
                          <a:cs typeface="Times New Roman"/>
                        </a:rPr>
                        <a:t>Giải pháp có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thể được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nhận diện và</a:t>
                      </a:r>
                      <a:r>
                        <a:rPr lang="vi-VN" sz="2200" spc="-20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áp dụng với mức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khả 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thi</a:t>
                      </a:r>
                      <a:endParaRPr lang="vi-VN" sz="2200">
                        <a:latin typeface="+mn-lt"/>
                        <a:cs typeface="Times New Roman"/>
                      </a:endParaRPr>
                    </a:p>
                    <a:p>
                      <a:pPr marL="685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vi-VN" sz="2200" spc="-25">
                          <a:latin typeface="+mn-lt"/>
                          <a:cs typeface="Times New Roman"/>
                        </a:rPr>
                        <a:t>cao</a:t>
                      </a:r>
                      <a:endParaRPr lang="vi-VN" sz="2200" dirty="0">
                        <a:latin typeface="+mn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3">
            <a:extLst>
              <a:ext uri="{FF2B5EF4-FFF2-40B4-BE49-F238E27FC236}">
                <a16:creationId xmlns:a16="http://schemas.microsoft.com/office/drawing/2014/main" id="{39A9690F-1DF7-ADEB-7D07-DEC41C97D4FC}"/>
              </a:ext>
            </a:extLst>
          </p:cNvPr>
          <p:cNvSpPr txBox="1">
            <a:spLocks/>
          </p:cNvSpPr>
          <p:nvPr/>
        </p:nvSpPr>
        <p:spPr>
          <a:xfrm>
            <a:off x="381000" y="318590"/>
            <a:ext cx="49117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600" dirty="0" err="1">
                <a:latin typeface="+mj-lt"/>
                <a:cs typeface="Times New Roman"/>
              </a:rPr>
              <a:t>Bảng</a:t>
            </a:r>
            <a:r>
              <a:rPr lang="en-US" sz="3600" spc="-2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tiêu</a:t>
            </a:r>
            <a:r>
              <a:rPr lang="en-US" sz="3600" spc="-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chí</a:t>
            </a:r>
            <a:r>
              <a:rPr lang="en-US" sz="3600" spc="-20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đánh</a:t>
            </a:r>
            <a:r>
              <a:rPr lang="en-US" sz="3600" dirty="0">
                <a:latin typeface="+mj-lt"/>
                <a:cs typeface="Times New Roman"/>
              </a:rPr>
              <a:t> </a:t>
            </a:r>
            <a:r>
              <a:rPr lang="en-US" sz="3600" spc="-20" dirty="0" err="1">
                <a:latin typeface="+mj-lt"/>
                <a:cs typeface="Times New Roman"/>
              </a:rPr>
              <a:t>giá</a:t>
            </a:r>
            <a:r>
              <a:rPr lang="en-US" sz="3600" spc="-20" dirty="0">
                <a:latin typeface="+mj-lt"/>
                <a:cs typeface="Times New Roman"/>
              </a:rPr>
              <a:t>:</a:t>
            </a:r>
            <a:endParaRPr lang="en-US" sz="36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18018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845953-504B-E471-AE1F-DFB97437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4484"/>
              </p:ext>
            </p:extLst>
          </p:nvPr>
        </p:nvGraphicFramePr>
        <p:xfrm>
          <a:off x="-1" y="749333"/>
          <a:ext cx="9144002" cy="4240629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5320146">
                  <a:extLst>
                    <a:ext uri="{9D8B030D-6E8A-4147-A177-3AD203B41FA5}">
                      <a16:colId xmlns:a16="http://schemas.microsoft.com/office/drawing/2014/main" val="1874748495"/>
                    </a:ext>
                  </a:extLst>
                </a:gridCol>
                <a:gridCol w="1018309">
                  <a:extLst>
                    <a:ext uri="{9D8B030D-6E8A-4147-A177-3AD203B41FA5}">
                      <a16:colId xmlns:a16="http://schemas.microsoft.com/office/drawing/2014/main" val="11430439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1787122400"/>
                    </a:ext>
                  </a:extLst>
                </a:gridCol>
                <a:gridCol w="498763">
                  <a:extLst>
                    <a:ext uri="{9D8B030D-6E8A-4147-A177-3AD203B41FA5}">
                      <a16:colId xmlns:a16="http://schemas.microsoft.com/office/drawing/2014/main" val="47594214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28371268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58364191"/>
                    </a:ext>
                  </a:extLst>
                </a:gridCol>
                <a:gridCol w="415637">
                  <a:extLst>
                    <a:ext uri="{9D8B030D-6E8A-4147-A177-3AD203B41FA5}">
                      <a16:colId xmlns:a16="http://schemas.microsoft.com/office/drawing/2014/main" val="3022824221"/>
                    </a:ext>
                  </a:extLst>
                </a:gridCol>
                <a:gridCol w="464127">
                  <a:extLst>
                    <a:ext uri="{9D8B030D-6E8A-4147-A177-3AD203B41FA5}">
                      <a16:colId xmlns:a16="http://schemas.microsoft.com/office/drawing/2014/main" val="4189907744"/>
                    </a:ext>
                  </a:extLst>
                </a:gridCol>
              </a:tblGrid>
              <a:tr h="4281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HUTECH</a:t>
                      </a:r>
                      <a:r>
                        <a:rPr lang="en-US" sz="2100" spc="-175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STALLS</a:t>
                      </a:r>
                      <a:endParaRPr lang="en-US" sz="2100" dirty="0">
                        <a:solidFill>
                          <a:srgbClr val="FF0000"/>
                        </a:solidFill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solidFill>
                            <a:srgbClr val="FF000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Huy</a:t>
                      </a:r>
                      <a:endParaRPr lang="en-US" sz="2000" dirty="0">
                        <a:solidFill>
                          <a:srgbClr val="FF000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3đ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195807244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Trại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Xanh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Mát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Tao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Đàn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Thành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4493092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“Thành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Phúc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4171127193"/>
                  </a:ext>
                </a:extLst>
              </a:tr>
              <a:tr h="621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Khóa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Học-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trải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Tiến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3573358873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lịch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651109712"/>
                  </a:ext>
                </a:extLst>
              </a:tr>
              <a:tr h="7706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hoạch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tập,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chơi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nghỉ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ngơi</a:t>
                      </a:r>
                      <a:r>
                        <a:rPr lang="vi-VN" sz="2100" spc="-3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vi-VN" sz="2100" spc="-3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lí</a:t>
                      </a:r>
                      <a:endParaRPr lang="vi-VN" sz="21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>
                          <a:latin typeface="+mn-lt"/>
                          <a:cs typeface="Times New Roman" panose="02020603050405020304" pitchFamily="18" charset="0"/>
                        </a:rPr>
                        <a:t>Thanh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69910758"/>
                  </a:ext>
                </a:extLst>
              </a:tr>
              <a:tr h="5730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Trí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Khang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050703127"/>
                  </a:ext>
                </a:extLst>
              </a:tr>
            </a:tbl>
          </a:graphicData>
        </a:graphic>
      </p:graphicFrame>
      <p:sp>
        <p:nvSpPr>
          <p:cNvPr id="10" name="object 3">
            <a:extLst>
              <a:ext uri="{FF2B5EF4-FFF2-40B4-BE49-F238E27FC236}">
                <a16:creationId xmlns:a16="http://schemas.microsoft.com/office/drawing/2014/main" id="{3BED977B-2594-23C3-F5CD-630C4035E552}"/>
              </a:ext>
            </a:extLst>
          </p:cNvPr>
          <p:cNvSpPr txBox="1">
            <a:spLocks/>
          </p:cNvSpPr>
          <p:nvPr/>
        </p:nvSpPr>
        <p:spPr>
          <a:xfrm>
            <a:off x="0" y="296311"/>
            <a:ext cx="26257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  <a:tabLst>
                <a:tab pos="969644" algn="l"/>
              </a:tabLst>
            </a:pPr>
            <a:r>
              <a:rPr lang="en-US" sz="2400" spc="-25">
                <a:latin typeface="+mj-lt"/>
                <a:cs typeface="Times New Roman"/>
              </a:rPr>
              <a:t>Bảng</a:t>
            </a:r>
            <a:r>
              <a:rPr lang="vi-VN" sz="2400" spc="-25">
                <a:latin typeface="+mj-lt"/>
                <a:cs typeface="Times New Roman"/>
              </a:rPr>
              <a:t> </a:t>
            </a:r>
            <a:r>
              <a:rPr lang="en-US" sz="2400" dirty="0" err="1">
                <a:latin typeface="+mj-lt"/>
                <a:cs typeface="Times New Roman"/>
              </a:rPr>
              <a:t>kết</a:t>
            </a:r>
            <a:r>
              <a:rPr lang="en-US" sz="2400" spc="-50" dirty="0">
                <a:latin typeface="+mj-lt"/>
                <a:cs typeface="Times New Roman"/>
              </a:rPr>
              <a:t> </a:t>
            </a:r>
            <a:r>
              <a:rPr lang="en-US" sz="2400" spc="-20" dirty="0" err="1">
                <a:latin typeface="+mj-lt"/>
                <a:cs typeface="Times New Roman"/>
              </a:rPr>
              <a:t>quả</a:t>
            </a:r>
            <a:r>
              <a:rPr lang="en-US" sz="2400" spc="-20" dirty="0">
                <a:latin typeface="+mj-lt"/>
                <a:cs typeface="Times New Roman"/>
              </a:rPr>
              <a:t>:</a:t>
            </a:r>
            <a:endParaRPr lang="en-US" sz="24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0581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5F9832-FEB0-7C66-C0FA-D0A9747825D6}"/>
              </a:ext>
            </a:extLst>
          </p:cNvPr>
          <p:cNvSpPr txBox="1"/>
          <p:nvPr/>
        </p:nvSpPr>
        <p:spPr>
          <a:xfrm>
            <a:off x="2124307" y="1687543"/>
            <a:ext cx="4895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200" b="1" dirty="0"/>
              <a:t>GIẢI PHÁP NHÓM</a:t>
            </a:r>
            <a:endParaRPr lang="en-US" sz="4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412EE-7987-931B-6CA0-49B9F95EBE25}"/>
              </a:ext>
            </a:extLst>
          </p:cNvPr>
          <p:cNvSpPr txBox="1"/>
          <p:nvPr/>
        </p:nvSpPr>
        <p:spPr>
          <a:xfrm>
            <a:off x="2514601" y="2575685"/>
            <a:ext cx="45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/>
              <a:t>HUTECH STALLS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43036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956505-CC8C-E7F7-7A28-79314A75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6" y="692140"/>
            <a:ext cx="2453385" cy="346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35D08-B8F4-5CCF-7413-0ECA98E5E270}"/>
              </a:ext>
            </a:extLst>
          </p:cNvPr>
          <p:cNvSpPr txBox="1"/>
          <p:nvPr/>
        </p:nvSpPr>
        <p:spPr>
          <a:xfrm>
            <a:off x="3018270" y="692140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- 2h00 – 4h30: Tổ chức các gian hàng, trò chơi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24FF5-3650-E550-D9DB-A9BE40A0FBAA}"/>
              </a:ext>
            </a:extLst>
          </p:cNvPr>
          <p:cNvSpPr txBox="1"/>
          <p:nvPr/>
        </p:nvSpPr>
        <p:spPr>
          <a:xfrm>
            <a:off x="438616" y="4282083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81776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E84EF0-25CE-6F58-6523-B9CF040A3D38}"/>
              </a:ext>
            </a:extLst>
          </p:cNvPr>
          <p:cNvSpPr txBox="1"/>
          <p:nvPr/>
        </p:nvSpPr>
        <p:spPr>
          <a:xfrm>
            <a:off x="2003502" y="512957"/>
            <a:ext cx="5136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NHỮNG ĐIỂM CẢI THIỆN</a:t>
            </a:r>
            <a:endParaRPr lang="en-US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433F7-40EA-BAEA-0594-DC27FCB16EE4}"/>
              </a:ext>
            </a:extLst>
          </p:cNvPr>
          <p:cNvSpPr txBox="1"/>
          <p:nvPr/>
        </p:nvSpPr>
        <p:spPr>
          <a:xfrm>
            <a:off x="312234" y="1566145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7949D-7301-E120-769E-E65551E8FE87}"/>
              </a:ext>
            </a:extLst>
          </p:cNvPr>
          <p:cNvSpPr txBox="1"/>
          <p:nvPr/>
        </p:nvSpPr>
        <p:spPr>
          <a:xfrm>
            <a:off x="312233" y="2163705"/>
            <a:ext cx="682826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/>
              <a:t>Giờ đây nếu thắng bên khu trò chơi (bên phải), các bạn sinh viên sẽ được một phần quà (móc khóa, túi vải, gấu bông nhỏ,...) </a:t>
            </a:r>
          </a:p>
          <a:p>
            <a:r>
              <a:rPr lang="vi-V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7931965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B476BE-4AD4-2785-65A9-C928875D6864}"/>
              </a:ext>
            </a:extLst>
          </p:cNvPr>
          <p:cNvSpPr txBox="1"/>
          <p:nvPr/>
        </p:nvSpPr>
        <p:spPr>
          <a:xfrm>
            <a:off x="312234" y="80043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68247-F4A8-AA7A-9EBF-385C6CF201C1}"/>
              </a:ext>
            </a:extLst>
          </p:cNvPr>
          <p:cNvSpPr txBox="1"/>
          <p:nvPr/>
        </p:nvSpPr>
        <p:spPr>
          <a:xfrm>
            <a:off x="312234" y="1323652"/>
            <a:ext cx="58952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Giờ đây chỉ 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20316-D4F2-64CC-F3F9-E87773D8261B}"/>
              </a:ext>
            </a:extLst>
          </p:cNvPr>
          <p:cNvSpPr txBox="1"/>
          <p:nvPr/>
        </p:nvSpPr>
        <p:spPr>
          <a:xfrm>
            <a:off x="312234" y="2602050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64C94-D944-5329-7A13-A80A6B7DE241}"/>
              </a:ext>
            </a:extLst>
          </p:cNvPr>
          <p:cNvSpPr txBox="1"/>
          <p:nvPr/>
        </p:nvSpPr>
        <p:spPr>
          <a:xfrm>
            <a:off x="237892" y="3018795"/>
            <a:ext cx="5627649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sinh viên của trường HUTECH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cộng tác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bác bảo vệ</a:t>
            </a:r>
          </a:p>
        </p:txBody>
      </p:sp>
    </p:spTree>
    <p:extLst>
      <p:ext uri="{BB962C8B-B14F-4D97-AF65-F5344CB8AC3E}">
        <p14:creationId xmlns:p14="http://schemas.microsoft.com/office/powerpoint/2010/main" val="1667932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tăng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thời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gian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học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hè</a:t>
            </a:r>
            <a:endParaRPr dirty="0">
              <a:latin typeface="+mn-lt"/>
            </a:endParaRPr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4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khối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lượng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bài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tập</a:t>
            </a:r>
            <a:endParaRPr dirty="0">
              <a:latin typeface="+mn-lt"/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Tấn Thành</a:t>
            </a:r>
            <a:endParaRPr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Sinh</a:t>
            </a:r>
            <a:r>
              <a:rPr lang="vi-VN" spc="-3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viên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nghỉ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học</a:t>
            </a:r>
            <a:endParaRPr dirty="0">
              <a:latin typeface="+mn-lt"/>
            </a:endParaRPr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Văn</a:t>
            </a:r>
            <a:r>
              <a:rPr lang="en-US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Tuấn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>
                <a:latin typeface="+mj-lt"/>
                <a:cs typeface="Times New Roman" panose="02020603050405020304" pitchFamily="18" charset="0"/>
              </a:rPr>
              <a:t>Quốc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Thanh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số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buổi</a:t>
            </a:r>
            <a:r>
              <a:rPr lang="vi-VN" spc="-25" dirty="0">
                <a:latin typeface="+mn-lt"/>
                <a:cs typeface="Arial"/>
              </a:rPr>
              <a:t> học</a:t>
            </a:r>
            <a:endParaRPr dirty="0">
              <a:latin typeface="+mn-lt"/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Minh</a:t>
            </a:r>
            <a:r>
              <a:rPr lang="en-US" spc="-9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Tiến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  <a:cs typeface="Arial"/>
              </a:rPr>
              <a:t>Vẫn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có</a:t>
            </a:r>
            <a:r>
              <a:rPr lang="en-US" spc="-2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bài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tập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về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spc="-25" dirty="0" err="1">
                <a:latin typeface="+mj-lt"/>
                <a:cs typeface="Arial"/>
              </a:rPr>
              <a:t>nhà</a:t>
            </a:r>
            <a:endParaRPr dirty="0">
              <a:latin typeface="+mj-lt"/>
            </a:endParaRPr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>
                <a:latin typeface="+mj-lt"/>
                <a:cs typeface="Times New Roman" panose="02020603050405020304" pitchFamily="18" charset="0"/>
              </a:rPr>
              <a:t>Hoàng</a:t>
            </a:r>
            <a:r>
              <a:rPr lang="en-US" spc="-2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Phúc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8" name="Google Shape;528;p62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</a:rPr>
              <a:t>Khoảng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gian</a:t>
            </a:r>
            <a:endParaRPr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9A356-887F-AFCB-2F58-66AD6E81C735}"/>
              </a:ext>
            </a:extLst>
          </p:cNvPr>
          <p:cNvSpPr>
            <a:spLocks noGrp="1"/>
          </p:cNvSpPr>
          <p:nvPr>
            <p:ph type="title" idx="21"/>
          </p:nvPr>
        </p:nvSpPr>
        <p:spPr>
          <a:xfrm>
            <a:off x="442060" y="445025"/>
            <a:ext cx="8259980" cy="572700"/>
          </a:xfrm>
        </p:spPr>
        <p:txBody>
          <a:bodyPr/>
          <a:lstStyle/>
          <a:p>
            <a:r>
              <a:rPr lang="vi-VN" b="1" dirty="0">
                <a:latin typeface="+mn-lt"/>
                <a:cs typeface="Times New Roman" panose="02020603050405020304" pitchFamily="18" charset="0"/>
              </a:rPr>
              <a:t>Bước 6: Thiết Lập các điều kiện ràng buộc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Google Shape;517;p62">
            <a:extLst>
              <a:ext uri="{FF2B5EF4-FFF2-40B4-BE49-F238E27FC236}">
                <a16:creationId xmlns:a16="http://schemas.microsoft.com/office/drawing/2014/main" id="{2489A8F9-2938-D048-FF81-E691F257B172}"/>
              </a:ext>
            </a:extLst>
          </p:cNvPr>
          <p:cNvSpPr txBox="1">
            <a:spLocks/>
          </p:cNvSpPr>
          <p:nvPr/>
        </p:nvSpPr>
        <p:spPr>
          <a:xfrm>
            <a:off x="720000" y="1668025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Quốc Huy</a:t>
            </a:r>
            <a:endParaRPr lang="en-US" dirty="0"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683FB5-ED7C-1185-E71D-D72477AC1633}"/>
              </a:ext>
            </a:extLst>
          </p:cNvPr>
          <p:cNvSpPr txBox="1"/>
          <p:nvPr/>
        </p:nvSpPr>
        <p:spPr>
          <a:xfrm>
            <a:off x="260196" y="332080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Ưu điểm: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BDE3A1-F98C-7041-7A56-7A1C11DDC91C}"/>
              </a:ext>
            </a:extLst>
          </p:cNvPr>
          <p:cNvSpPr txBox="1"/>
          <p:nvPr/>
        </p:nvSpPr>
        <p:spPr>
          <a:xfrm>
            <a:off x="260195" y="855300"/>
            <a:ext cx="737467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An toàn hơn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Có thêm những phần quà nhỏ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tham gia bán hàng sẽ có kinh phí cho riêng họ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6E824-0D11-1770-D346-9430DB505B3B}"/>
              </a:ext>
            </a:extLst>
          </p:cNvPr>
          <p:cNvSpPr txBox="1"/>
          <p:nvPr/>
        </p:nvSpPr>
        <p:spPr>
          <a:xfrm>
            <a:off x="260196" y="238018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Nhược điểm: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9DDB0-6814-3782-A81A-46484F4E1CA7}"/>
              </a:ext>
            </a:extLst>
          </p:cNvPr>
          <p:cNvSpPr txBox="1"/>
          <p:nvPr/>
        </p:nvSpPr>
        <p:spPr>
          <a:xfrm>
            <a:off x="260194" y="2903402"/>
            <a:ext cx="793223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Vẫn không đảm bảo được nguồn kinh phí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cộng tác viên và tình nguyện viên phải làm không công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sinh viên có thể nhiều hơn dự kiến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đồ ăn, thức uống có hạn</a:t>
            </a:r>
          </a:p>
        </p:txBody>
      </p:sp>
    </p:spTree>
    <p:extLst>
      <p:ext uri="{BB962C8B-B14F-4D97-AF65-F5344CB8AC3E}">
        <p14:creationId xmlns:p14="http://schemas.microsoft.com/office/powerpoint/2010/main" val="17331252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D253A-9602-AC0F-1165-CCE6DD7B922B}"/>
              </a:ext>
            </a:extLst>
          </p:cNvPr>
          <p:cNvSpPr txBox="1"/>
          <p:nvPr/>
        </p:nvSpPr>
        <p:spPr>
          <a:xfrm>
            <a:off x="193287" y="465894"/>
            <a:ext cx="202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Kết luận: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1C552-6AAC-6C71-D49D-A88A67DE3526}"/>
              </a:ext>
            </a:extLst>
          </p:cNvPr>
          <p:cNvSpPr txBox="1"/>
          <p:nvPr/>
        </p:nvSpPr>
        <p:spPr>
          <a:xfrm>
            <a:off x="193287" y="1070519"/>
            <a:ext cx="288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với môn học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7C8BED-D54E-604B-2DA3-6FD184EC3A27}"/>
              </a:ext>
            </a:extLst>
          </p:cNvPr>
          <p:cNvSpPr txBox="1"/>
          <p:nvPr/>
        </p:nvSpPr>
        <p:spPr>
          <a:xfrm>
            <a:off x="193287" y="1613209"/>
            <a:ext cx="7627434" cy="29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được kĩ năng thuyết trình và làm việc nhóm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lối suy nghĩ và khả năng tìm kiếm thông tin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Làm nền tảng cho các môn học sau</a:t>
            </a:r>
          </a:p>
          <a:p>
            <a:r>
              <a:rPr lang="vi-VN" sz="2000" b="1" dirty="0"/>
              <a:t>Khó khăn: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Thời gian gấp rút, khó chuẩn bị kỹ lưỡng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 một môn học khó khi mới bắt đầu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6500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732842-3838-4F58-AB44-6481EC24387F}"/>
              </a:ext>
            </a:extLst>
          </p:cNvPr>
          <p:cNvSpPr txBox="1"/>
          <p:nvPr/>
        </p:nvSpPr>
        <p:spPr>
          <a:xfrm>
            <a:off x="193287" y="557563"/>
            <a:ext cx="4579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</a:t>
            </a:r>
            <a:r>
              <a:rPr lang="vi-VN" sz="2400" b="1"/>
              <a:t>với làm việc nhóm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F6FA-B5AD-1F99-402D-FB809364C3AC}"/>
              </a:ext>
            </a:extLst>
          </p:cNvPr>
          <p:cNvSpPr txBox="1"/>
          <p:nvPr/>
        </p:nvSpPr>
        <p:spPr>
          <a:xfrm>
            <a:off x="193287" y="1219200"/>
            <a:ext cx="7627434" cy="342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đã tích cực hơn trong làm việc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Luôn đưa ra các ý kiến cá nhân của mình vào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luôn hoàn thành phần việc được giao</a:t>
            </a:r>
            <a:endParaRPr lang="vi-VN" sz="1000" dirty="0"/>
          </a:p>
          <a:p>
            <a:r>
              <a:rPr lang="vi-VN" sz="2000" b="1" dirty="0"/>
              <a:t>Khó khăn: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có thời gian hoạt động khác nhau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Do dự trong việc lựa chọn giải pháp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Lâu lâu có xảy ra bất đồng quan điểm</a:t>
            </a:r>
          </a:p>
        </p:txBody>
      </p:sp>
    </p:spTree>
    <p:extLst>
      <p:ext uri="{BB962C8B-B14F-4D97-AF65-F5344CB8AC3E}">
        <p14:creationId xmlns:p14="http://schemas.microsoft.com/office/powerpoint/2010/main" val="37753565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4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541" name="Google Shape;541;p64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5F6A795F-F451-E3BD-E6C8-67064C4A86EA}"/>
              </a:ext>
            </a:extLst>
          </p:cNvPr>
          <p:cNvSpPr txBox="1">
            <a:spLocks/>
          </p:cNvSpPr>
          <p:nvPr/>
        </p:nvSpPr>
        <p:spPr>
          <a:xfrm>
            <a:off x="2065070" y="490745"/>
            <a:ext cx="501386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000" b="1" dirty="0">
                <a:latin typeface="+mn-lt"/>
                <a:cs typeface="Times New Roman" panose="02020603050405020304" pitchFamily="18" charset="0"/>
              </a:rPr>
              <a:t>Bước 7:Sáng tạo và đề xuất giải pháp</a:t>
            </a:r>
            <a:endParaRPr lang="en-US" sz="40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40B64-1E98-2EAF-E66A-184D82C7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34" y="2073310"/>
            <a:ext cx="3475026" cy="2201712"/>
          </a:xfrm>
          <a:prstGeom prst="rect">
            <a:avLst/>
          </a:prstGeom>
        </p:spPr>
      </p:pic>
      <p:grpSp>
        <p:nvGrpSpPr>
          <p:cNvPr id="9" name="Google Shape;1520;p118">
            <a:extLst>
              <a:ext uri="{FF2B5EF4-FFF2-40B4-BE49-F238E27FC236}">
                <a16:creationId xmlns:a16="http://schemas.microsoft.com/office/drawing/2014/main" id="{792FA59E-B37E-76A2-3690-5989FC28B041}"/>
              </a:ext>
            </a:extLst>
          </p:cNvPr>
          <p:cNvGrpSpPr/>
          <p:nvPr/>
        </p:nvGrpSpPr>
        <p:grpSpPr>
          <a:xfrm>
            <a:off x="2448847" y="1912469"/>
            <a:ext cx="4246306" cy="2865272"/>
            <a:chOff x="1293506" y="2959057"/>
            <a:chExt cx="374730" cy="252870"/>
          </a:xfrm>
        </p:grpSpPr>
        <p:sp>
          <p:nvSpPr>
            <p:cNvPr id="10" name="Google Shape;1521;p118">
              <a:extLst>
                <a:ext uri="{FF2B5EF4-FFF2-40B4-BE49-F238E27FC236}">
                  <a16:creationId xmlns:a16="http://schemas.microsoft.com/office/drawing/2014/main" id="{926C9A7B-24E2-363D-EEE1-3C72B8F35C59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2;p118">
              <a:extLst>
                <a:ext uri="{FF2B5EF4-FFF2-40B4-BE49-F238E27FC236}">
                  <a16:creationId xmlns:a16="http://schemas.microsoft.com/office/drawing/2014/main" id="{C4BB734B-38D3-C4F8-09CE-7692A90D789A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3;p118">
              <a:extLst>
                <a:ext uri="{FF2B5EF4-FFF2-40B4-BE49-F238E27FC236}">
                  <a16:creationId xmlns:a16="http://schemas.microsoft.com/office/drawing/2014/main" id="{61018C43-691F-4F7F-BBEF-43158C079D2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24;p118">
              <a:extLst>
                <a:ext uri="{FF2B5EF4-FFF2-40B4-BE49-F238E27FC236}">
                  <a16:creationId xmlns:a16="http://schemas.microsoft.com/office/drawing/2014/main" id="{9B83A0F9-B2AD-0495-8142-21E740CDF628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061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</a:t>
            </a:r>
            <a:r>
              <a:rPr lang="vi-VN" sz="3200" b="1"/>
              <a:t>CÁ NHÂN</a:t>
            </a:r>
            <a:r>
              <a:rPr lang="en-US" sz="3200" b="1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/>
              <a:t>WORKSHOP QUẢN LÝ THỜI GIAN 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</a:t>
            </a:r>
            <a:r>
              <a:rPr lang="vi-VN" sz="2400"/>
              <a:t>: </a:t>
            </a:r>
            <a:r>
              <a:rPr lang="en-US" sz="2400"/>
              <a:t>Trần Quốc Thanh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7701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7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-3999940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5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D0F81E-B303-D7D2-0330-E3822798FD6D}"/>
              </a:ext>
            </a:extLst>
          </p:cNvPr>
          <p:cNvSpPr txBox="1"/>
          <p:nvPr/>
        </p:nvSpPr>
        <p:spPr>
          <a:xfrm>
            <a:off x="2955469" y="933659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48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811E8-A2DE-8281-9566-2A6F025365DE}"/>
              </a:ext>
            </a:extLst>
          </p:cNvPr>
          <p:cNvSpPr txBox="1"/>
          <p:nvPr/>
        </p:nvSpPr>
        <p:spPr>
          <a:xfrm>
            <a:off x="2955469" y="-4205091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2143</Words>
  <Application>Microsoft Office PowerPoint</Application>
  <PresentationFormat>On-screen Show (16:9)</PresentationFormat>
  <Paragraphs>337</Paragraphs>
  <Slides>33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Times New Roman</vt:lpstr>
      <vt:lpstr>Wingdings</vt:lpstr>
      <vt:lpstr>Crimson Text</vt:lpstr>
      <vt:lpstr>Arial</vt:lpstr>
      <vt:lpstr>MS Mincho</vt:lpstr>
      <vt:lpstr>Vidaloka</vt:lpstr>
      <vt:lpstr>Montserrat</vt:lpstr>
      <vt:lpstr>Minimalist Business Slides XL by Slidesgo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—Someone Famous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quectkenk</cp:lastModifiedBy>
  <cp:revision>20</cp:revision>
  <dcterms:modified xsi:type="dcterms:W3CDTF">2024-08-14T04:36:35Z</dcterms:modified>
</cp:coreProperties>
</file>